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738" y="25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0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8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4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7.png>
</file>

<file path=ppt/media/image298.png>
</file>

<file path=ppt/media/image299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4.png>
</file>

<file path=ppt/media/image305.png>
</file>

<file path=ppt/media/image306.png>
</file>

<file path=ppt/media/image307.png>
</file>

<file path=ppt/media/image308.png>
</file>

<file path=ppt/media/image309.png>
</file>

<file path=ppt/media/image31.png>
</file>

<file path=ppt/media/image310.png>
</file>

<file path=ppt/media/image311.png>
</file>

<file path=ppt/media/image312.png>
</file>

<file path=ppt/media/image313.png>
</file>

<file path=ppt/media/image314.png>
</file>

<file path=ppt/media/image315.png>
</file>

<file path=ppt/media/image316.png>
</file>

<file path=ppt/media/image317.png>
</file>

<file path=ppt/media/image318.png>
</file>

<file path=ppt/media/image319.png>
</file>

<file path=ppt/media/image32.png>
</file>

<file path=ppt/media/image320.png>
</file>

<file path=ppt/media/image321.png>
</file>

<file path=ppt/media/image322.png>
</file>

<file path=ppt/media/image323.png>
</file>

<file path=ppt/media/image324.png>
</file>

<file path=ppt/media/image325.png>
</file>

<file path=ppt/media/image326.png>
</file>

<file path=ppt/media/image327.png>
</file>

<file path=ppt/media/image328.png>
</file>

<file path=ppt/media/image329.png>
</file>

<file path=ppt/media/image33.png>
</file>

<file path=ppt/media/image330.png>
</file>

<file path=ppt/media/image331.png>
</file>

<file path=ppt/media/image332.png>
</file>

<file path=ppt/media/image333.png>
</file>

<file path=ppt/media/image334.png>
</file>

<file path=ppt/media/image335.png>
</file>

<file path=ppt/media/image336.png>
</file>

<file path=ppt/media/image337.png>
</file>

<file path=ppt/media/image338.png>
</file>

<file path=ppt/media/image339.png>
</file>

<file path=ppt/media/image34.png>
</file>

<file path=ppt/media/image340.png>
</file>

<file path=ppt/media/image341.png>
</file>

<file path=ppt/media/image342.png>
</file>

<file path=ppt/media/image343.png>
</file>

<file path=ppt/media/image344.png>
</file>

<file path=ppt/media/image345.png>
</file>

<file path=ppt/media/image346.png>
</file>

<file path=ppt/media/image347.png>
</file>

<file path=ppt/media/image348.png>
</file>

<file path=ppt/media/image349.png>
</file>

<file path=ppt/media/image35.png>
</file>

<file path=ppt/media/image350.png>
</file>

<file path=ppt/media/image351.png>
</file>

<file path=ppt/media/image352.png>
</file>

<file path=ppt/media/image353.png>
</file>

<file path=ppt/media/image354.png>
</file>

<file path=ppt/media/image355.png>
</file>

<file path=ppt/media/image356.png>
</file>

<file path=ppt/media/image357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85.png"/><Relationship Id="rId7" Type="http://schemas.openxmlformats.org/officeDocument/2006/relationships/image" Target="../media/image72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7.png"/><Relationship Id="rId11" Type="http://schemas.openxmlformats.org/officeDocument/2006/relationships/image" Target="../media/image38.png"/><Relationship Id="rId5" Type="http://schemas.openxmlformats.org/officeDocument/2006/relationships/image" Target="../media/image69.png"/><Relationship Id="rId10" Type="http://schemas.openxmlformats.org/officeDocument/2006/relationships/image" Target="../media/image89.png"/><Relationship Id="rId4" Type="http://schemas.openxmlformats.org/officeDocument/2006/relationships/image" Target="../media/image86.png"/><Relationship Id="rId9" Type="http://schemas.openxmlformats.org/officeDocument/2006/relationships/image" Target="../media/image8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38.png"/><Relationship Id="rId3" Type="http://schemas.openxmlformats.org/officeDocument/2006/relationships/image" Target="../media/image91.png"/><Relationship Id="rId7" Type="http://schemas.openxmlformats.org/officeDocument/2006/relationships/image" Target="../media/image72.png"/><Relationship Id="rId12" Type="http://schemas.openxmlformats.org/officeDocument/2006/relationships/image" Target="../media/image96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7.png"/><Relationship Id="rId11" Type="http://schemas.openxmlformats.org/officeDocument/2006/relationships/image" Target="../media/image95.png"/><Relationship Id="rId5" Type="http://schemas.openxmlformats.org/officeDocument/2006/relationships/image" Target="../media/image69.png"/><Relationship Id="rId10" Type="http://schemas.openxmlformats.org/officeDocument/2006/relationships/image" Target="../media/image94.png"/><Relationship Id="rId4" Type="http://schemas.openxmlformats.org/officeDocument/2006/relationships/image" Target="../media/image92.png"/><Relationship Id="rId9" Type="http://schemas.openxmlformats.org/officeDocument/2006/relationships/image" Target="../media/image9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38.png"/><Relationship Id="rId3" Type="http://schemas.openxmlformats.org/officeDocument/2006/relationships/image" Target="../media/image98.png"/><Relationship Id="rId7" Type="http://schemas.openxmlformats.org/officeDocument/2006/relationships/image" Target="../media/image72.png"/><Relationship Id="rId12" Type="http://schemas.openxmlformats.org/officeDocument/2006/relationships/image" Target="../media/image103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7.png"/><Relationship Id="rId11" Type="http://schemas.openxmlformats.org/officeDocument/2006/relationships/image" Target="../media/image102.png"/><Relationship Id="rId5" Type="http://schemas.openxmlformats.org/officeDocument/2006/relationships/image" Target="../media/image69.png"/><Relationship Id="rId15" Type="http://schemas.openxmlformats.org/officeDocument/2006/relationships/image" Target="../media/image59.png"/><Relationship Id="rId10" Type="http://schemas.openxmlformats.org/officeDocument/2006/relationships/image" Target="../media/image101.png"/><Relationship Id="rId4" Type="http://schemas.openxmlformats.org/officeDocument/2006/relationships/image" Target="../media/image99.png"/><Relationship Id="rId9" Type="http://schemas.openxmlformats.org/officeDocument/2006/relationships/image" Target="../media/image100.png"/><Relationship Id="rId1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109.png"/><Relationship Id="rId18" Type="http://schemas.openxmlformats.org/officeDocument/2006/relationships/image" Target="../media/image113.png"/><Relationship Id="rId3" Type="http://schemas.openxmlformats.org/officeDocument/2006/relationships/image" Target="../media/image105.png"/><Relationship Id="rId7" Type="http://schemas.openxmlformats.org/officeDocument/2006/relationships/image" Target="../media/image108.png"/><Relationship Id="rId12" Type="http://schemas.openxmlformats.org/officeDocument/2006/relationships/image" Target="../media/image61.png"/><Relationship Id="rId17" Type="http://schemas.openxmlformats.org/officeDocument/2006/relationships/image" Target="../media/image112.png"/><Relationship Id="rId2" Type="http://schemas.openxmlformats.org/officeDocument/2006/relationships/image" Target="../media/image104.png"/><Relationship Id="rId16" Type="http://schemas.openxmlformats.org/officeDocument/2006/relationships/image" Target="../media/image1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11" Type="http://schemas.openxmlformats.org/officeDocument/2006/relationships/image" Target="../media/image59.png"/><Relationship Id="rId5" Type="http://schemas.openxmlformats.org/officeDocument/2006/relationships/image" Target="../media/image107.png"/><Relationship Id="rId15" Type="http://schemas.openxmlformats.org/officeDocument/2006/relationships/image" Target="../media/image38.png"/><Relationship Id="rId10" Type="http://schemas.openxmlformats.org/officeDocument/2006/relationships/image" Target="../media/image39.png"/><Relationship Id="rId19" Type="http://schemas.openxmlformats.org/officeDocument/2006/relationships/image" Target="../media/image114.png"/><Relationship Id="rId4" Type="http://schemas.openxmlformats.org/officeDocument/2006/relationships/image" Target="../media/image106.png"/><Relationship Id="rId9" Type="http://schemas.openxmlformats.org/officeDocument/2006/relationships/image" Target="../media/image71.png"/><Relationship Id="rId14" Type="http://schemas.openxmlformats.org/officeDocument/2006/relationships/image" Target="../media/image11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116.png"/><Relationship Id="rId7" Type="http://schemas.openxmlformats.org/officeDocument/2006/relationships/image" Target="../media/image72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8.png"/><Relationship Id="rId11" Type="http://schemas.openxmlformats.org/officeDocument/2006/relationships/image" Target="../media/image38.png"/><Relationship Id="rId5" Type="http://schemas.openxmlformats.org/officeDocument/2006/relationships/image" Target="../media/image69.png"/><Relationship Id="rId10" Type="http://schemas.openxmlformats.org/officeDocument/2006/relationships/image" Target="../media/image39.png"/><Relationship Id="rId4" Type="http://schemas.openxmlformats.org/officeDocument/2006/relationships/image" Target="../media/image117.png"/><Relationship Id="rId9" Type="http://schemas.openxmlformats.org/officeDocument/2006/relationships/image" Target="../media/image11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128.png"/><Relationship Id="rId18" Type="http://schemas.openxmlformats.org/officeDocument/2006/relationships/image" Target="../media/image24.png"/><Relationship Id="rId3" Type="http://schemas.openxmlformats.org/officeDocument/2006/relationships/image" Target="../media/image121.png"/><Relationship Id="rId7" Type="http://schemas.openxmlformats.org/officeDocument/2006/relationships/image" Target="../media/image72.png"/><Relationship Id="rId12" Type="http://schemas.openxmlformats.org/officeDocument/2006/relationships/image" Target="../media/image127.png"/><Relationship Id="rId17" Type="http://schemas.openxmlformats.org/officeDocument/2006/relationships/image" Target="../media/image33.png"/><Relationship Id="rId2" Type="http://schemas.openxmlformats.org/officeDocument/2006/relationships/image" Target="../media/image120.png"/><Relationship Id="rId16" Type="http://schemas.openxmlformats.org/officeDocument/2006/relationships/image" Target="../media/image131.png"/><Relationship Id="rId20" Type="http://schemas.openxmlformats.org/officeDocument/2006/relationships/image" Target="../media/image1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3.png"/><Relationship Id="rId11" Type="http://schemas.openxmlformats.org/officeDocument/2006/relationships/image" Target="../media/image126.png"/><Relationship Id="rId5" Type="http://schemas.openxmlformats.org/officeDocument/2006/relationships/image" Target="../media/image69.png"/><Relationship Id="rId15" Type="http://schemas.openxmlformats.org/officeDocument/2006/relationships/image" Target="../media/image130.png"/><Relationship Id="rId10" Type="http://schemas.openxmlformats.org/officeDocument/2006/relationships/image" Target="../media/image125.png"/><Relationship Id="rId19" Type="http://schemas.openxmlformats.org/officeDocument/2006/relationships/image" Target="../media/image132.png"/><Relationship Id="rId4" Type="http://schemas.openxmlformats.org/officeDocument/2006/relationships/image" Target="../media/image122.png"/><Relationship Id="rId9" Type="http://schemas.openxmlformats.org/officeDocument/2006/relationships/image" Target="../media/image124.png"/><Relationship Id="rId14" Type="http://schemas.openxmlformats.org/officeDocument/2006/relationships/image" Target="../media/image12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38.png"/><Relationship Id="rId3" Type="http://schemas.openxmlformats.org/officeDocument/2006/relationships/image" Target="../media/image135.png"/><Relationship Id="rId7" Type="http://schemas.openxmlformats.org/officeDocument/2006/relationships/image" Target="../media/image72.png"/><Relationship Id="rId12" Type="http://schemas.openxmlformats.org/officeDocument/2006/relationships/image" Target="../media/image139.png"/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3.png"/><Relationship Id="rId11" Type="http://schemas.openxmlformats.org/officeDocument/2006/relationships/image" Target="../media/image138.png"/><Relationship Id="rId5" Type="http://schemas.openxmlformats.org/officeDocument/2006/relationships/image" Target="../media/image69.png"/><Relationship Id="rId10" Type="http://schemas.openxmlformats.org/officeDocument/2006/relationships/image" Target="../media/image124.png"/><Relationship Id="rId4" Type="http://schemas.openxmlformats.org/officeDocument/2006/relationships/image" Target="../media/image136.png"/><Relationship Id="rId9" Type="http://schemas.openxmlformats.org/officeDocument/2006/relationships/image" Target="../media/image13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6.png"/><Relationship Id="rId13" Type="http://schemas.openxmlformats.org/officeDocument/2006/relationships/image" Target="../media/image147.png"/><Relationship Id="rId3" Type="http://schemas.openxmlformats.org/officeDocument/2006/relationships/image" Target="../media/image141.png"/><Relationship Id="rId7" Type="http://schemas.openxmlformats.org/officeDocument/2006/relationships/image" Target="../media/image145.png"/><Relationship Id="rId12" Type="http://schemas.openxmlformats.org/officeDocument/2006/relationships/image" Target="../media/image71.png"/><Relationship Id="rId2" Type="http://schemas.openxmlformats.org/officeDocument/2006/relationships/image" Target="../media/image140.png"/><Relationship Id="rId16" Type="http://schemas.openxmlformats.org/officeDocument/2006/relationships/image" Target="../media/image15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4.png"/><Relationship Id="rId11" Type="http://schemas.openxmlformats.org/officeDocument/2006/relationships/image" Target="../media/image72.png"/><Relationship Id="rId5" Type="http://schemas.openxmlformats.org/officeDocument/2006/relationships/image" Target="../media/image143.png"/><Relationship Id="rId15" Type="http://schemas.openxmlformats.org/officeDocument/2006/relationships/image" Target="../media/image149.png"/><Relationship Id="rId10" Type="http://schemas.openxmlformats.org/officeDocument/2006/relationships/image" Target="../media/image123.png"/><Relationship Id="rId4" Type="http://schemas.openxmlformats.org/officeDocument/2006/relationships/image" Target="../media/image142.png"/><Relationship Id="rId9" Type="http://schemas.openxmlformats.org/officeDocument/2006/relationships/image" Target="../media/image69.png"/><Relationship Id="rId14" Type="http://schemas.openxmlformats.org/officeDocument/2006/relationships/image" Target="../media/image14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png"/><Relationship Id="rId13" Type="http://schemas.openxmlformats.org/officeDocument/2006/relationships/image" Target="../media/image161.png"/><Relationship Id="rId18" Type="http://schemas.openxmlformats.org/officeDocument/2006/relationships/image" Target="../media/image39.png"/><Relationship Id="rId3" Type="http://schemas.openxmlformats.org/officeDocument/2006/relationships/image" Target="../media/image152.png"/><Relationship Id="rId21" Type="http://schemas.openxmlformats.org/officeDocument/2006/relationships/image" Target="../media/image164.png"/><Relationship Id="rId7" Type="http://schemas.openxmlformats.org/officeDocument/2006/relationships/image" Target="../media/image156.png"/><Relationship Id="rId12" Type="http://schemas.openxmlformats.org/officeDocument/2006/relationships/image" Target="../media/image69.png"/><Relationship Id="rId17" Type="http://schemas.openxmlformats.org/officeDocument/2006/relationships/image" Target="../media/image163.png"/><Relationship Id="rId2" Type="http://schemas.openxmlformats.org/officeDocument/2006/relationships/image" Target="../media/image151.png"/><Relationship Id="rId16" Type="http://schemas.openxmlformats.org/officeDocument/2006/relationships/image" Target="../media/image162.png"/><Relationship Id="rId20" Type="http://schemas.openxmlformats.org/officeDocument/2006/relationships/image" Target="../media/image1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5.png"/><Relationship Id="rId11" Type="http://schemas.openxmlformats.org/officeDocument/2006/relationships/image" Target="../media/image160.png"/><Relationship Id="rId5" Type="http://schemas.openxmlformats.org/officeDocument/2006/relationships/image" Target="../media/image154.png"/><Relationship Id="rId15" Type="http://schemas.openxmlformats.org/officeDocument/2006/relationships/image" Target="../media/image71.png"/><Relationship Id="rId10" Type="http://schemas.openxmlformats.org/officeDocument/2006/relationships/image" Target="../media/image159.png"/><Relationship Id="rId19" Type="http://schemas.openxmlformats.org/officeDocument/2006/relationships/image" Target="../media/image38.png"/><Relationship Id="rId4" Type="http://schemas.openxmlformats.org/officeDocument/2006/relationships/image" Target="../media/image153.png"/><Relationship Id="rId9" Type="http://schemas.openxmlformats.org/officeDocument/2006/relationships/image" Target="../media/image158.png"/><Relationship Id="rId14" Type="http://schemas.openxmlformats.org/officeDocument/2006/relationships/image" Target="../media/image7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170.png"/><Relationship Id="rId18" Type="http://schemas.openxmlformats.org/officeDocument/2006/relationships/image" Target="../media/image174.png"/><Relationship Id="rId3" Type="http://schemas.openxmlformats.org/officeDocument/2006/relationships/image" Target="../media/image166.png"/><Relationship Id="rId7" Type="http://schemas.openxmlformats.org/officeDocument/2006/relationships/image" Target="../media/image72.png"/><Relationship Id="rId12" Type="http://schemas.openxmlformats.org/officeDocument/2006/relationships/image" Target="../media/image33.png"/><Relationship Id="rId17" Type="http://schemas.openxmlformats.org/officeDocument/2006/relationships/image" Target="../media/image123.png"/><Relationship Id="rId2" Type="http://schemas.openxmlformats.org/officeDocument/2006/relationships/image" Target="../media/image165.png"/><Relationship Id="rId16" Type="http://schemas.openxmlformats.org/officeDocument/2006/relationships/image" Target="../media/image17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8.png"/><Relationship Id="rId11" Type="http://schemas.openxmlformats.org/officeDocument/2006/relationships/image" Target="../media/image24.png"/><Relationship Id="rId5" Type="http://schemas.openxmlformats.org/officeDocument/2006/relationships/image" Target="../media/image69.png"/><Relationship Id="rId15" Type="http://schemas.openxmlformats.org/officeDocument/2006/relationships/image" Target="../media/image172.png"/><Relationship Id="rId10" Type="http://schemas.openxmlformats.org/officeDocument/2006/relationships/image" Target="../media/image169.png"/><Relationship Id="rId19" Type="http://schemas.openxmlformats.org/officeDocument/2006/relationships/image" Target="../media/image175.png"/><Relationship Id="rId4" Type="http://schemas.openxmlformats.org/officeDocument/2006/relationships/image" Target="../media/image167.png"/><Relationship Id="rId9" Type="http://schemas.openxmlformats.org/officeDocument/2006/relationships/image" Target="../media/image163.png"/><Relationship Id="rId14" Type="http://schemas.openxmlformats.org/officeDocument/2006/relationships/image" Target="../media/image17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180.png"/><Relationship Id="rId18" Type="http://schemas.openxmlformats.org/officeDocument/2006/relationships/image" Target="../media/image185.png"/><Relationship Id="rId3" Type="http://schemas.openxmlformats.org/officeDocument/2006/relationships/image" Target="../media/image177.png"/><Relationship Id="rId7" Type="http://schemas.openxmlformats.org/officeDocument/2006/relationships/image" Target="../media/image72.png"/><Relationship Id="rId12" Type="http://schemas.openxmlformats.org/officeDocument/2006/relationships/image" Target="../media/image174.png"/><Relationship Id="rId17" Type="http://schemas.openxmlformats.org/officeDocument/2006/relationships/image" Target="../media/image184.png"/><Relationship Id="rId2" Type="http://schemas.openxmlformats.org/officeDocument/2006/relationships/image" Target="../media/image176.png"/><Relationship Id="rId16" Type="http://schemas.openxmlformats.org/officeDocument/2006/relationships/image" Target="../media/image18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8.png"/><Relationship Id="rId11" Type="http://schemas.openxmlformats.org/officeDocument/2006/relationships/image" Target="../media/image123.png"/><Relationship Id="rId5" Type="http://schemas.openxmlformats.org/officeDocument/2006/relationships/image" Target="../media/image69.png"/><Relationship Id="rId15" Type="http://schemas.openxmlformats.org/officeDocument/2006/relationships/image" Target="../media/image182.png"/><Relationship Id="rId10" Type="http://schemas.openxmlformats.org/officeDocument/2006/relationships/image" Target="../media/image179.png"/><Relationship Id="rId19" Type="http://schemas.openxmlformats.org/officeDocument/2006/relationships/image" Target="../media/image186.png"/><Relationship Id="rId4" Type="http://schemas.openxmlformats.org/officeDocument/2006/relationships/image" Target="../media/image178.png"/><Relationship Id="rId9" Type="http://schemas.openxmlformats.org/officeDocument/2006/relationships/image" Target="../media/image163.png"/><Relationship Id="rId14" Type="http://schemas.openxmlformats.org/officeDocument/2006/relationships/image" Target="../media/image18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24.png"/><Relationship Id="rId3" Type="http://schemas.openxmlformats.org/officeDocument/2006/relationships/image" Target="../media/image188.png"/><Relationship Id="rId7" Type="http://schemas.openxmlformats.org/officeDocument/2006/relationships/image" Target="../media/image72.png"/><Relationship Id="rId12" Type="http://schemas.openxmlformats.org/officeDocument/2006/relationships/image" Target="../media/image192.png"/><Relationship Id="rId17" Type="http://schemas.openxmlformats.org/officeDocument/2006/relationships/image" Target="../media/image174.png"/><Relationship Id="rId2" Type="http://schemas.openxmlformats.org/officeDocument/2006/relationships/image" Target="../media/image187.png"/><Relationship Id="rId16" Type="http://schemas.openxmlformats.org/officeDocument/2006/relationships/image" Target="../media/image1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8.png"/><Relationship Id="rId11" Type="http://schemas.openxmlformats.org/officeDocument/2006/relationships/image" Target="../media/image191.png"/><Relationship Id="rId5" Type="http://schemas.openxmlformats.org/officeDocument/2006/relationships/image" Target="../media/image69.png"/><Relationship Id="rId15" Type="http://schemas.openxmlformats.org/officeDocument/2006/relationships/image" Target="../media/image194.png"/><Relationship Id="rId10" Type="http://schemas.openxmlformats.org/officeDocument/2006/relationships/image" Target="../media/image190.png"/><Relationship Id="rId4" Type="http://schemas.openxmlformats.org/officeDocument/2006/relationships/image" Target="../media/image189.png"/><Relationship Id="rId9" Type="http://schemas.openxmlformats.org/officeDocument/2006/relationships/image" Target="../media/image163.png"/><Relationship Id="rId14" Type="http://schemas.openxmlformats.org/officeDocument/2006/relationships/image" Target="../media/image19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png"/><Relationship Id="rId13" Type="http://schemas.openxmlformats.org/officeDocument/2006/relationships/image" Target="../media/image59.png"/><Relationship Id="rId18" Type="http://schemas.openxmlformats.org/officeDocument/2006/relationships/image" Target="../media/image207.png"/><Relationship Id="rId3" Type="http://schemas.openxmlformats.org/officeDocument/2006/relationships/image" Target="../media/image196.png"/><Relationship Id="rId21" Type="http://schemas.openxmlformats.org/officeDocument/2006/relationships/image" Target="../media/image209.png"/><Relationship Id="rId7" Type="http://schemas.openxmlformats.org/officeDocument/2006/relationships/image" Target="../media/image199.png"/><Relationship Id="rId12" Type="http://schemas.openxmlformats.org/officeDocument/2006/relationships/image" Target="../media/image202.png"/><Relationship Id="rId17" Type="http://schemas.openxmlformats.org/officeDocument/2006/relationships/image" Target="../media/image206.png"/><Relationship Id="rId2" Type="http://schemas.openxmlformats.org/officeDocument/2006/relationships/image" Target="../media/image195.png"/><Relationship Id="rId16" Type="http://schemas.openxmlformats.org/officeDocument/2006/relationships/image" Target="../media/image205.png"/><Relationship Id="rId20" Type="http://schemas.openxmlformats.org/officeDocument/2006/relationships/image" Target="../media/image20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11" Type="http://schemas.openxmlformats.org/officeDocument/2006/relationships/image" Target="../media/image24.png"/><Relationship Id="rId5" Type="http://schemas.openxmlformats.org/officeDocument/2006/relationships/image" Target="../media/image198.png"/><Relationship Id="rId15" Type="http://schemas.openxmlformats.org/officeDocument/2006/relationships/image" Target="../media/image204.png"/><Relationship Id="rId10" Type="http://schemas.openxmlformats.org/officeDocument/2006/relationships/image" Target="../media/image201.png"/><Relationship Id="rId19" Type="http://schemas.openxmlformats.org/officeDocument/2006/relationships/image" Target="../media/image114.png"/><Relationship Id="rId4" Type="http://schemas.openxmlformats.org/officeDocument/2006/relationships/image" Target="../media/image197.png"/><Relationship Id="rId9" Type="http://schemas.openxmlformats.org/officeDocument/2006/relationships/image" Target="../media/image200.png"/><Relationship Id="rId14" Type="http://schemas.openxmlformats.org/officeDocument/2006/relationships/image" Target="../media/image203.png"/><Relationship Id="rId22" Type="http://schemas.openxmlformats.org/officeDocument/2006/relationships/image" Target="../media/image21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72.png"/><Relationship Id="rId3" Type="http://schemas.openxmlformats.org/officeDocument/2006/relationships/image" Target="../media/image212.png"/><Relationship Id="rId7" Type="http://schemas.openxmlformats.org/officeDocument/2006/relationships/image" Target="../media/image216.png"/><Relationship Id="rId12" Type="http://schemas.openxmlformats.org/officeDocument/2006/relationships/image" Target="../media/image217.png"/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5.png"/><Relationship Id="rId11" Type="http://schemas.openxmlformats.org/officeDocument/2006/relationships/image" Target="../media/image69.png"/><Relationship Id="rId5" Type="http://schemas.openxmlformats.org/officeDocument/2006/relationships/image" Target="../media/image214.png"/><Relationship Id="rId10" Type="http://schemas.openxmlformats.org/officeDocument/2006/relationships/image" Target="../media/image132.png"/><Relationship Id="rId4" Type="http://schemas.openxmlformats.org/officeDocument/2006/relationships/image" Target="../media/image213.png"/><Relationship Id="rId9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59.png"/><Relationship Id="rId18" Type="http://schemas.openxmlformats.org/officeDocument/2006/relationships/image" Target="../media/image225.png"/><Relationship Id="rId3" Type="http://schemas.openxmlformats.org/officeDocument/2006/relationships/image" Target="../media/image219.png"/><Relationship Id="rId21" Type="http://schemas.openxmlformats.org/officeDocument/2006/relationships/image" Target="../media/image114.png"/><Relationship Id="rId7" Type="http://schemas.openxmlformats.org/officeDocument/2006/relationships/image" Target="../media/image71.png"/><Relationship Id="rId12" Type="http://schemas.openxmlformats.org/officeDocument/2006/relationships/image" Target="../media/image39.png"/><Relationship Id="rId17" Type="http://schemas.openxmlformats.org/officeDocument/2006/relationships/image" Target="../media/image38.png"/><Relationship Id="rId2" Type="http://schemas.openxmlformats.org/officeDocument/2006/relationships/image" Target="../media/image218.png"/><Relationship Id="rId16" Type="http://schemas.openxmlformats.org/officeDocument/2006/relationships/image" Target="../media/image110.png"/><Relationship Id="rId20" Type="http://schemas.openxmlformats.org/officeDocument/2006/relationships/image" Target="../media/image1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1.png"/><Relationship Id="rId11" Type="http://schemas.openxmlformats.org/officeDocument/2006/relationships/image" Target="../media/image224.png"/><Relationship Id="rId5" Type="http://schemas.openxmlformats.org/officeDocument/2006/relationships/image" Target="../media/image69.png"/><Relationship Id="rId15" Type="http://schemas.openxmlformats.org/officeDocument/2006/relationships/image" Target="../media/image109.png"/><Relationship Id="rId10" Type="http://schemas.openxmlformats.org/officeDocument/2006/relationships/image" Target="../media/image223.png"/><Relationship Id="rId19" Type="http://schemas.openxmlformats.org/officeDocument/2006/relationships/image" Target="../media/image112.png"/><Relationship Id="rId4" Type="http://schemas.openxmlformats.org/officeDocument/2006/relationships/image" Target="../media/image220.png"/><Relationship Id="rId9" Type="http://schemas.openxmlformats.org/officeDocument/2006/relationships/image" Target="../media/image222.png"/><Relationship Id="rId14" Type="http://schemas.openxmlformats.org/officeDocument/2006/relationships/image" Target="../media/image61.png"/><Relationship Id="rId22" Type="http://schemas.openxmlformats.org/officeDocument/2006/relationships/image" Target="../media/image10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1.png"/><Relationship Id="rId13" Type="http://schemas.openxmlformats.org/officeDocument/2006/relationships/image" Target="../media/image33.png"/><Relationship Id="rId3" Type="http://schemas.openxmlformats.org/officeDocument/2006/relationships/image" Target="../media/image227.png"/><Relationship Id="rId7" Type="http://schemas.openxmlformats.org/officeDocument/2006/relationships/image" Target="../media/image69.png"/><Relationship Id="rId12" Type="http://schemas.openxmlformats.org/officeDocument/2006/relationships/image" Target="../media/image233.png"/><Relationship Id="rId2" Type="http://schemas.openxmlformats.org/officeDocument/2006/relationships/image" Target="../media/image2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0.png"/><Relationship Id="rId11" Type="http://schemas.openxmlformats.org/officeDocument/2006/relationships/image" Target="../media/image232.png"/><Relationship Id="rId5" Type="http://schemas.openxmlformats.org/officeDocument/2006/relationships/image" Target="../media/image229.png"/><Relationship Id="rId10" Type="http://schemas.openxmlformats.org/officeDocument/2006/relationships/image" Target="../media/image71.png"/><Relationship Id="rId4" Type="http://schemas.openxmlformats.org/officeDocument/2006/relationships/image" Target="../media/image228.png"/><Relationship Id="rId9" Type="http://schemas.openxmlformats.org/officeDocument/2006/relationships/image" Target="../media/image7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33.png"/><Relationship Id="rId3" Type="http://schemas.openxmlformats.org/officeDocument/2006/relationships/image" Target="../media/image235.png"/><Relationship Id="rId7" Type="http://schemas.openxmlformats.org/officeDocument/2006/relationships/image" Target="../media/image72.png"/><Relationship Id="rId12" Type="http://schemas.openxmlformats.org/officeDocument/2006/relationships/image" Target="../media/image24.png"/><Relationship Id="rId2" Type="http://schemas.openxmlformats.org/officeDocument/2006/relationships/image" Target="../media/image23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239.png"/><Relationship Id="rId5" Type="http://schemas.openxmlformats.org/officeDocument/2006/relationships/image" Target="../media/image69.png"/><Relationship Id="rId10" Type="http://schemas.openxmlformats.org/officeDocument/2006/relationships/image" Target="../media/image238.png"/><Relationship Id="rId4" Type="http://schemas.openxmlformats.org/officeDocument/2006/relationships/image" Target="../media/image236.png"/><Relationship Id="rId9" Type="http://schemas.openxmlformats.org/officeDocument/2006/relationships/image" Target="../media/image237.png"/><Relationship Id="rId14" Type="http://schemas.openxmlformats.org/officeDocument/2006/relationships/image" Target="../media/image13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6.png"/><Relationship Id="rId13" Type="http://schemas.openxmlformats.org/officeDocument/2006/relationships/image" Target="../media/image71.png"/><Relationship Id="rId18" Type="http://schemas.openxmlformats.org/officeDocument/2006/relationships/image" Target="../media/image249.png"/><Relationship Id="rId3" Type="http://schemas.openxmlformats.org/officeDocument/2006/relationships/image" Target="../media/image241.png"/><Relationship Id="rId7" Type="http://schemas.openxmlformats.org/officeDocument/2006/relationships/image" Target="../media/image245.png"/><Relationship Id="rId12" Type="http://schemas.openxmlformats.org/officeDocument/2006/relationships/image" Target="../media/image72.png"/><Relationship Id="rId17" Type="http://schemas.openxmlformats.org/officeDocument/2006/relationships/image" Target="../media/image132.png"/><Relationship Id="rId2" Type="http://schemas.openxmlformats.org/officeDocument/2006/relationships/image" Target="../media/image240.png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4.png"/><Relationship Id="rId11" Type="http://schemas.openxmlformats.org/officeDocument/2006/relationships/image" Target="../media/image231.png"/><Relationship Id="rId5" Type="http://schemas.openxmlformats.org/officeDocument/2006/relationships/image" Target="../media/image243.png"/><Relationship Id="rId15" Type="http://schemas.openxmlformats.org/officeDocument/2006/relationships/image" Target="../media/image24.png"/><Relationship Id="rId10" Type="http://schemas.openxmlformats.org/officeDocument/2006/relationships/image" Target="../media/image69.png"/><Relationship Id="rId4" Type="http://schemas.openxmlformats.org/officeDocument/2006/relationships/image" Target="../media/image242.png"/><Relationship Id="rId9" Type="http://schemas.openxmlformats.org/officeDocument/2006/relationships/image" Target="../media/image247.png"/><Relationship Id="rId14" Type="http://schemas.openxmlformats.org/officeDocument/2006/relationships/image" Target="../media/image24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251.png"/><Relationship Id="rId7" Type="http://schemas.openxmlformats.org/officeDocument/2006/relationships/image" Target="../media/image72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163.png"/><Relationship Id="rId5" Type="http://schemas.openxmlformats.org/officeDocument/2006/relationships/image" Target="../media/image69.png"/><Relationship Id="rId10" Type="http://schemas.openxmlformats.org/officeDocument/2006/relationships/image" Target="../media/image253.png"/><Relationship Id="rId4" Type="http://schemas.openxmlformats.org/officeDocument/2006/relationships/image" Target="../media/image252.png"/><Relationship Id="rId9" Type="http://schemas.openxmlformats.org/officeDocument/2006/relationships/image" Target="../media/image24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260.png"/><Relationship Id="rId18" Type="http://schemas.openxmlformats.org/officeDocument/2006/relationships/image" Target="../media/image264.png"/><Relationship Id="rId3" Type="http://schemas.openxmlformats.org/officeDocument/2006/relationships/image" Target="../media/image255.png"/><Relationship Id="rId21" Type="http://schemas.openxmlformats.org/officeDocument/2006/relationships/image" Target="../media/image267.png"/><Relationship Id="rId7" Type="http://schemas.openxmlformats.org/officeDocument/2006/relationships/image" Target="../media/image72.png"/><Relationship Id="rId12" Type="http://schemas.openxmlformats.org/officeDocument/2006/relationships/image" Target="../media/image259.png"/><Relationship Id="rId17" Type="http://schemas.openxmlformats.org/officeDocument/2006/relationships/image" Target="../media/image263.png"/><Relationship Id="rId2" Type="http://schemas.openxmlformats.org/officeDocument/2006/relationships/image" Target="../media/image254.png"/><Relationship Id="rId16" Type="http://schemas.openxmlformats.org/officeDocument/2006/relationships/image" Target="../media/image262.png"/><Relationship Id="rId20" Type="http://schemas.openxmlformats.org/officeDocument/2006/relationships/image" Target="../media/image26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258.png"/><Relationship Id="rId5" Type="http://schemas.openxmlformats.org/officeDocument/2006/relationships/image" Target="../media/image69.png"/><Relationship Id="rId15" Type="http://schemas.openxmlformats.org/officeDocument/2006/relationships/image" Target="../media/image261.png"/><Relationship Id="rId10" Type="http://schemas.openxmlformats.org/officeDocument/2006/relationships/image" Target="../media/image257.png"/><Relationship Id="rId19" Type="http://schemas.openxmlformats.org/officeDocument/2006/relationships/image" Target="../media/image265.png"/><Relationship Id="rId4" Type="http://schemas.openxmlformats.org/officeDocument/2006/relationships/image" Target="../media/image256.png"/><Relationship Id="rId9" Type="http://schemas.openxmlformats.org/officeDocument/2006/relationships/image" Target="../media/image248.png"/><Relationship Id="rId14" Type="http://schemas.openxmlformats.org/officeDocument/2006/relationships/image" Target="../media/image33.png"/><Relationship Id="rId22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275.png"/><Relationship Id="rId18" Type="http://schemas.openxmlformats.org/officeDocument/2006/relationships/image" Target="../media/image280.png"/><Relationship Id="rId3" Type="http://schemas.openxmlformats.org/officeDocument/2006/relationships/image" Target="../media/image269.png"/><Relationship Id="rId21" Type="http://schemas.openxmlformats.org/officeDocument/2006/relationships/image" Target="../media/image283.png"/><Relationship Id="rId7" Type="http://schemas.openxmlformats.org/officeDocument/2006/relationships/image" Target="../media/image72.png"/><Relationship Id="rId12" Type="http://schemas.openxmlformats.org/officeDocument/2006/relationships/image" Target="../media/image274.png"/><Relationship Id="rId17" Type="http://schemas.openxmlformats.org/officeDocument/2006/relationships/image" Target="../media/image279.png"/><Relationship Id="rId2" Type="http://schemas.openxmlformats.org/officeDocument/2006/relationships/image" Target="../media/image268.png"/><Relationship Id="rId16" Type="http://schemas.openxmlformats.org/officeDocument/2006/relationships/image" Target="../media/image278.png"/><Relationship Id="rId20" Type="http://schemas.openxmlformats.org/officeDocument/2006/relationships/image" Target="../media/image28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273.png"/><Relationship Id="rId5" Type="http://schemas.openxmlformats.org/officeDocument/2006/relationships/image" Target="../media/image69.png"/><Relationship Id="rId15" Type="http://schemas.openxmlformats.org/officeDocument/2006/relationships/image" Target="../media/image277.png"/><Relationship Id="rId23" Type="http://schemas.openxmlformats.org/officeDocument/2006/relationships/image" Target="../media/image285.png"/><Relationship Id="rId10" Type="http://schemas.openxmlformats.org/officeDocument/2006/relationships/image" Target="../media/image272.png"/><Relationship Id="rId19" Type="http://schemas.openxmlformats.org/officeDocument/2006/relationships/image" Target="../media/image281.png"/><Relationship Id="rId4" Type="http://schemas.openxmlformats.org/officeDocument/2006/relationships/image" Target="../media/image270.png"/><Relationship Id="rId9" Type="http://schemas.openxmlformats.org/officeDocument/2006/relationships/image" Target="../media/image271.png"/><Relationship Id="rId14" Type="http://schemas.openxmlformats.org/officeDocument/2006/relationships/image" Target="../media/image276.png"/><Relationship Id="rId22" Type="http://schemas.openxmlformats.org/officeDocument/2006/relationships/image" Target="../media/image28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293.png"/><Relationship Id="rId3" Type="http://schemas.openxmlformats.org/officeDocument/2006/relationships/image" Target="../media/image287.png"/><Relationship Id="rId7" Type="http://schemas.openxmlformats.org/officeDocument/2006/relationships/image" Target="../media/image72.png"/><Relationship Id="rId12" Type="http://schemas.openxmlformats.org/officeDocument/2006/relationships/image" Target="../media/image292.png"/><Relationship Id="rId2" Type="http://schemas.openxmlformats.org/officeDocument/2006/relationships/image" Target="../media/image28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291.png"/><Relationship Id="rId5" Type="http://schemas.openxmlformats.org/officeDocument/2006/relationships/image" Target="../media/image69.png"/><Relationship Id="rId15" Type="http://schemas.openxmlformats.org/officeDocument/2006/relationships/image" Target="../media/image295.png"/><Relationship Id="rId10" Type="http://schemas.openxmlformats.org/officeDocument/2006/relationships/image" Target="../media/image290.png"/><Relationship Id="rId4" Type="http://schemas.openxmlformats.org/officeDocument/2006/relationships/image" Target="../media/image288.png"/><Relationship Id="rId9" Type="http://schemas.openxmlformats.org/officeDocument/2006/relationships/image" Target="../media/image289.png"/><Relationship Id="rId14" Type="http://schemas.openxmlformats.org/officeDocument/2006/relationships/image" Target="../media/image294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33.png"/><Relationship Id="rId3" Type="http://schemas.openxmlformats.org/officeDocument/2006/relationships/image" Target="../media/image296.png"/><Relationship Id="rId7" Type="http://schemas.openxmlformats.org/officeDocument/2006/relationships/image" Target="../media/image72.png"/><Relationship Id="rId12" Type="http://schemas.openxmlformats.org/officeDocument/2006/relationships/image" Target="../media/image24.png"/><Relationship Id="rId2" Type="http://schemas.openxmlformats.org/officeDocument/2006/relationships/image" Target="../media/image218.png"/><Relationship Id="rId16" Type="http://schemas.openxmlformats.org/officeDocument/2006/relationships/image" Target="../media/image30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300.png"/><Relationship Id="rId5" Type="http://schemas.openxmlformats.org/officeDocument/2006/relationships/image" Target="../media/image69.png"/><Relationship Id="rId15" Type="http://schemas.openxmlformats.org/officeDocument/2006/relationships/image" Target="../media/image132.png"/><Relationship Id="rId10" Type="http://schemas.openxmlformats.org/officeDocument/2006/relationships/image" Target="../media/image299.png"/><Relationship Id="rId4" Type="http://schemas.openxmlformats.org/officeDocument/2006/relationships/image" Target="../media/image297.png"/><Relationship Id="rId9" Type="http://schemas.openxmlformats.org/officeDocument/2006/relationships/image" Target="../media/image298.png"/><Relationship Id="rId14" Type="http://schemas.openxmlformats.org/officeDocument/2006/relationships/image" Target="../media/image301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24.png"/><Relationship Id="rId3" Type="http://schemas.openxmlformats.org/officeDocument/2006/relationships/image" Target="../media/image304.png"/><Relationship Id="rId7" Type="http://schemas.openxmlformats.org/officeDocument/2006/relationships/image" Target="../media/image72.png"/><Relationship Id="rId12" Type="http://schemas.openxmlformats.org/officeDocument/2006/relationships/image" Target="../media/image308.png"/><Relationship Id="rId2" Type="http://schemas.openxmlformats.org/officeDocument/2006/relationships/image" Target="../media/image303.png"/><Relationship Id="rId16" Type="http://schemas.openxmlformats.org/officeDocument/2006/relationships/image" Target="../media/image30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307.png"/><Relationship Id="rId5" Type="http://schemas.openxmlformats.org/officeDocument/2006/relationships/image" Target="../media/image69.png"/><Relationship Id="rId15" Type="http://schemas.openxmlformats.org/officeDocument/2006/relationships/image" Target="../media/image132.png"/><Relationship Id="rId10" Type="http://schemas.openxmlformats.org/officeDocument/2006/relationships/image" Target="../media/image306.png"/><Relationship Id="rId4" Type="http://schemas.openxmlformats.org/officeDocument/2006/relationships/image" Target="../media/image305.png"/><Relationship Id="rId9" Type="http://schemas.openxmlformats.org/officeDocument/2006/relationships/image" Target="../media/image298.png"/><Relationship Id="rId1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295.png"/><Relationship Id="rId18" Type="http://schemas.openxmlformats.org/officeDocument/2006/relationships/image" Target="../media/image320.png"/><Relationship Id="rId3" Type="http://schemas.openxmlformats.org/officeDocument/2006/relationships/image" Target="../media/image311.png"/><Relationship Id="rId7" Type="http://schemas.openxmlformats.org/officeDocument/2006/relationships/image" Target="../media/image72.png"/><Relationship Id="rId12" Type="http://schemas.openxmlformats.org/officeDocument/2006/relationships/image" Target="../media/image316.png"/><Relationship Id="rId17" Type="http://schemas.openxmlformats.org/officeDocument/2006/relationships/image" Target="../media/image319.png"/><Relationship Id="rId2" Type="http://schemas.openxmlformats.org/officeDocument/2006/relationships/image" Target="../media/image310.png"/><Relationship Id="rId16" Type="http://schemas.openxmlformats.org/officeDocument/2006/relationships/image" Target="../media/image3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315.png"/><Relationship Id="rId5" Type="http://schemas.openxmlformats.org/officeDocument/2006/relationships/image" Target="../media/image69.png"/><Relationship Id="rId15" Type="http://schemas.openxmlformats.org/officeDocument/2006/relationships/image" Target="../media/image317.png"/><Relationship Id="rId10" Type="http://schemas.openxmlformats.org/officeDocument/2006/relationships/image" Target="../media/image314.png"/><Relationship Id="rId4" Type="http://schemas.openxmlformats.org/officeDocument/2006/relationships/image" Target="../media/image312.png"/><Relationship Id="rId9" Type="http://schemas.openxmlformats.org/officeDocument/2006/relationships/image" Target="../media/image313.png"/><Relationship Id="rId14" Type="http://schemas.openxmlformats.org/officeDocument/2006/relationships/image" Target="../media/image294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328.png"/><Relationship Id="rId18" Type="http://schemas.openxmlformats.org/officeDocument/2006/relationships/image" Target="../media/image331.png"/><Relationship Id="rId3" Type="http://schemas.openxmlformats.org/officeDocument/2006/relationships/image" Target="../media/image322.png"/><Relationship Id="rId21" Type="http://schemas.openxmlformats.org/officeDocument/2006/relationships/image" Target="../media/image334.png"/><Relationship Id="rId7" Type="http://schemas.openxmlformats.org/officeDocument/2006/relationships/image" Target="../media/image72.png"/><Relationship Id="rId12" Type="http://schemas.openxmlformats.org/officeDocument/2006/relationships/image" Target="../media/image327.png"/><Relationship Id="rId17" Type="http://schemas.openxmlformats.org/officeDocument/2006/relationships/image" Target="../media/image33.png"/><Relationship Id="rId2" Type="http://schemas.openxmlformats.org/officeDocument/2006/relationships/image" Target="../media/image321.png"/><Relationship Id="rId16" Type="http://schemas.openxmlformats.org/officeDocument/2006/relationships/image" Target="../media/image330.png"/><Relationship Id="rId20" Type="http://schemas.openxmlformats.org/officeDocument/2006/relationships/image" Target="../media/image3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326.png"/><Relationship Id="rId5" Type="http://schemas.openxmlformats.org/officeDocument/2006/relationships/image" Target="../media/image69.png"/><Relationship Id="rId15" Type="http://schemas.openxmlformats.org/officeDocument/2006/relationships/image" Target="../media/image329.png"/><Relationship Id="rId10" Type="http://schemas.openxmlformats.org/officeDocument/2006/relationships/image" Target="../media/image325.png"/><Relationship Id="rId19" Type="http://schemas.openxmlformats.org/officeDocument/2006/relationships/image" Target="../media/image332.png"/><Relationship Id="rId4" Type="http://schemas.openxmlformats.org/officeDocument/2006/relationships/image" Target="../media/image323.png"/><Relationship Id="rId9" Type="http://schemas.openxmlformats.org/officeDocument/2006/relationships/image" Target="../media/image324.png"/><Relationship Id="rId14" Type="http://schemas.openxmlformats.org/officeDocument/2006/relationships/image" Target="../media/image24.png"/><Relationship Id="rId22" Type="http://schemas.openxmlformats.org/officeDocument/2006/relationships/image" Target="../media/image317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295.png"/><Relationship Id="rId3" Type="http://schemas.openxmlformats.org/officeDocument/2006/relationships/image" Target="../media/image336.png"/><Relationship Id="rId7" Type="http://schemas.openxmlformats.org/officeDocument/2006/relationships/image" Target="../media/image231.png"/><Relationship Id="rId12" Type="http://schemas.openxmlformats.org/officeDocument/2006/relationships/image" Target="../media/image339.png"/><Relationship Id="rId2" Type="http://schemas.openxmlformats.org/officeDocument/2006/relationships/image" Target="../media/image33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11" Type="http://schemas.openxmlformats.org/officeDocument/2006/relationships/image" Target="../media/image324.png"/><Relationship Id="rId5" Type="http://schemas.openxmlformats.org/officeDocument/2006/relationships/image" Target="../media/image338.png"/><Relationship Id="rId10" Type="http://schemas.openxmlformats.org/officeDocument/2006/relationships/image" Target="../media/image217.png"/><Relationship Id="rId4" Type="http://schemas.openxmlformats.org/officeDocument/2006/relationships/image" Target="../media/image337.png"/><Relationship Id="rId9" Type="http://schemas.openxmlformats.org/officeDocument/2006/relationships/image" Target="../media/image71.png"/><Relationship Id="rId14" Type="http://schemas.openxmlformats.org/officeDocument/2006/relationships/image" Target="../media/image294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295.png"/><Relationship Id="rId18" Type="http://schemas.openxmlformats.org/officeDocument/2006/relationships/image" Target="../media/image349.png"/><Relationship Id="rId26" Type="http://schemas.openxmlformats.org/officeDocument/2006/relationships/image" Target="../media/image356.png"/><Relationship Id="rId3" Type="http://schemas.openxmlformats.org/officeDocument/2006/relationships/image" Target="../media/image341.png"/><Relationship Id="rId21" Type="http://schemas.openxmlformats.org/officeDocument/2006/relationships/image" Target="../media/image351.png"/><Relationship Id="rId7" Type="http://schemas.openxmlformats.org/officeDocument/2006/relationships/image" Target="../media/image72.png"/><Relationship Id="rId12" Type="http://schemas.openxmlformats.org/officeDocument/2006/relationships/image" Target="../media/image345.png"/><Relationship Id="rId17" Type="http://schemas.openxmlformats.org/officeDocument/2006/relationships/image" Target="../media/image348.png"/><Relationship Id="rId25" Type="http://schemas.openxmlformats.org/officeDocument/2006/relationships/image" Target="../media/image355.png"/><Relationship Id="rId2" Type="http://schemas.openxmlformats.org/officeDocument/2006/relationships/image" Target="../media/image340.png"/><Relationship Id="rId16" Type="http://schemas.openxmlformats.org/officeDocument/2006/relationships/image" Target="../media/image347.png"/><Relationship Id="rId20" Type="http://schemas.openxmlformats.org/officeDocument/2006/relationships/image" Target="../media/image3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1.png"/><Relationship Id="rId11" Type="http://schemas.openxmlformats.org/officeDocument/2006/relationships/image" Target="../media/image344.png"/><Relationship Id="rId24" Type="http://schemas.openxmlformats.org/officeDocument/2006/relationships/image" Target="../media/image354.png"/><Relationship Id="rId5" Type="http://schemas.openxmlformats.org/officeDocument/2006/relationships/image" Target="../media/image69.png"/><Relationship Id="rId15" Type="http://schemas.openxmlformats.org/officeDocument/2006/relationships/image" Target="../media/image346.png"/><Relationship Id="rId23" Type="http://schemas.openxmlformats.org/officeDocument/2006/relationships/image" Target="../media/image353.png"/><Relationship Id="rId10" Type="http://schemas.openxmlformats.org/officeDocument/2006/relationships/image" Target="../media/image343.png"/><Relationship Id="rId19" Type="http://schemas.openxmlformats.org/officeDocument/2006/relationships/image" Target="../media/image350.png"/><Relationship Id="rId4" Type="http://schemas.openxmlformats.org/officeDocument/2006/relationships/image" Target="../media/image342.png"/><Relationship Id="rId9" Type="http://schemas.openxmlformats.org/officeDocument/2006/relationships/image" Target="../media/image217.png"/><Relationship Id="rId14" Type="http://schemas.openxmlformats.org/officeDocument/2006/relationships/image" Target="../media/image294.png"/><Relationship Id="rId22" Type="http://schemas.openxmlformats.org/officeDocument/2006/relationships/image" Target="../media/image352.png"/><Relationship Id="rId27" Type="http://schemas.openxmlformats.org/officeDocument/2006/relationships/image" Target="../media/image35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image" Target="../media/image12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9.png"/><Relationship Id="rId7" Type="http://schemas.openxmlformats.org/officeDocument/2006/relationships/image" Target="../media/image2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31.png"/><Relationship Id="rId10" Type="http://schemas.openxmlformats.org/officeDocument/2006/relationships/image" Target="../media/image33.png"/><Relationship Id="rId4" Type="http://schemas.openxmlformats.org/officeDocument/2006/relationships/image" Target="../media/image30.png"/><Relationship Id="rId9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5.png"/><Relationship Id="rId18" Type="http://schemas.openxmlformats.org/officeDocument/2006/relationships/image" Target="../media/image59.png"/><Relationship Id="rId3" Type="http://schemas.openxmlformats.org/officeDocument/2006/relationships/image" Target="../media/image45.png"/><Relationship Id="rId21" Type="http://schemas.openxmlformats.org/officeDocument/2006/relationships/image" Target="../media/image38.png"/><Relationship Id="rId7" Type="http://schemas.openxmlformats.org/officeDocument/2006/relationships/image" Target="../media/image49.png"/><Relationship Id="rId12" Type="http://schemas.openxmlformats.org/officeDocument/2006/relationships/image" Target="../media/image54.png"/><Relationship Id="rId17" Type="http://schemas.openxmlformats.org/officeDocument/2006/relationships/image" Target="../media/image39.png"/><Relationship Id="rId25" Type="http://schemas.openxmlformats.org/officeDocument/2006/relationships/image" Target="../media/image65.png"/><Relationship Id="rId2" Type="http://schemas.openxmlformats.org/officeDocument/2006/relationships/image" Target="../media/image44.png"/><Relationship Id="rId16" Type="http://schemas.openxmlformats.org/officeDocument/2006/relationships/image" Target="../media/image58.png"/><Relationship Id="rId20" Type="http://schemas.openxmlformats.org/officeDocument/2006/relationships/image" Target="../media/image6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24" Type="http://schemas.openxmlformats.org/officeDocument/2006/relationships/image" Target="../media/image64.png"/><Relationship Id="rId5" Type="http://schemas.openxmlformats.org/officeDocument/2006/relationships/image" Target="../media/image47.png"/><Relationship Id="rId15" Type="http://schemas.openxmlformats.org/officeDocument/2006/relationships/image" Target="../media/image57.png"/><Relationship Id="rId23" Type="http://schemas.openxmlformats.org/officeDocument/2006/relationships/image" Target="../media/image63.png"/><Relationship Id="rId10" Type="http://schemas.openxmlformats.org/officeDocument/2006/relationships/image" Target="../media/image52.png"/><Relationship Id="rId19" Type="http://schemas.openxmlformats.org/officeDocument/2006/relationships/image" Target="../media/image60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Relationship Id="rId14" Type="http://schemas.openxmlformats.org/officeDocument/2006/relationships/image" Target="../media/image56.png"/><Relationship Id="rId22" Type="http://schemas.openxmlformats.org/officeDocument/2006/relationships/image" Target="../media/image6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76.png"/><Relationship Id="rId18" Type="http://schemas.openxmlformats.org/officeDocument/2006/relationships/image" Target="../media/image81.png"/><Relationship Id="rId3" Type="http://schemas.openxmlformats.org/officeDocument/2006/relationships/image" Target="../media/image67.png"/><Relationship Id="rId21" Type="http://schemas.openxmlformats.org/officeDocument/2006/relationships/image" Target="../media/image83.png"/><Relationship Id="rId7" Type="http://schemas.openxmlformats.org/officeDocument/2006/relationships/image" Target="../media/image71.png"/><Relationship Id="rId12" Type="http://schemas.openxmlformats.org/officeDocument/2006/relationships/image" Target="../media/image75.png"/><Relationship Id="rId17" Type="http://schemas.openxmlformats.org/officeDocument/2006/relationships/image" Target="../media/image80.png"/><Relationship Id="rId2" Type="http://schemas.openxmlformats.org/officeDocument/2006/relationships/image" Target="../media/image66.png"/><Relationship Id="rId16" Type="http://schemas.openxmlformats.org/officeDocument/2006/relationships/image" Target="../media/image79.png"/><Relationship Id="rId20" Type="http://schemas.openxmlformats.org/officeDocument/2006/relationships/image" Target="../media/image8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11" Type="http://schemas.openxmlformats.org/officeDocument/2006/relationships/image" Target="../media/image74.png"/><Relationship Id="rId5" Type="http://schemas.openxmlformats.org/officeDocument/2006/relationships/image" Target="../media/image69.png"/><Relationship Id="rId15" Type="http://schemas.openxmlformats.org/officeDocument/2006/relationships/image" Target="../media/image78.png"/><Relationship Id="rId10" Type="http://schemas.openxmlformats.org/officeDocument/2006/relationships/image" Target="../media/image73.png"/><Relationship Id="rId19" Type="http://schemas.openxmlformats.org/officeDocument/2006/relationships/image" Target="../media/image39.png"/><Relationship Id="rId4" Type="http://schemas.openxmlformats.org/officeDocument/2006/relationships/image" Target="../media/image68.png"/><Relationship Id="rId9" Type="http://schemas.openxmlformats.org/officeDocument/2006/relationships/image" Target="../media/image38.png"/><Relationship Id="rId14" Type="http://schemas.openxmlformats.org/officeDocument/2006/relationships/image" Target="../media/image77.png"/><Relationship Id="rId22" Type="http://schemas.openxmlformats.org/officeDocument/2006/relationships/image" Target="../media/image5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15090" y="2583174"/>
            <a:ext cx="5948657" cy="219877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811581" y="4839493"/>
            <a:ext cx="12679036" cy="457154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125020"/>
            <a:ext cx="9631591" cy="2831418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1082" cy="545269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5239692"/>
            <a:ext cx="182855" cy="228571"/>
            <a:chOff x="1139683" y="5239692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2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790476"/>
            <a:ext cx="182855" cy="228571"/>
            <a:chOff x="1139683" y="5790476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790476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311111"/>
            <a:ext cx="182855" cy="228571"/>
            <a:chOff x="1139683" y="6311111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31111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837791"/>
            <a:ext cx="182855" cy="228571"/>
            <a:chOff x="1139683" y="6837791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83779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355251"/>
            <a:ext cx="182855" cy="228571"/>
            <a:chOff x="1155556" y="7355251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355251"/>
              <a:ext cx="182855" cy="228571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438894" y="4648812"/>
            <a:ext cx="1060276" cy="586905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2826192" y="2538018"/>
            <a:ext cx="8690859" cy="6764245"/>
            <a:chOff x="2826192" y="2538018"/>
            <a:chExt cx="8690859" cy="6764245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26192" y="2538018"/>
              <a:ext cx="8690859" cy="6764245"/>
            </a:xfrm>
            <a:prstGeom prst="rect">
              <a:avLst/>
            </a:prstGeom>
          </p:spPr>
        </p:pic>
      </p:grpSp>
      <p:pic>
        <p:nvPicPr>
          <p:cNvPr id="34" name="Object 33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784257" y="2251188"/>
            <a:ext cx="1254589" cy="1277608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1139683" y="7906639"/>
            <a:ext cx="182855" cy="228571"/>
            <a:chOff x="1139683" y="7906639"/>
            <a:chExt cx="182855" cy="228571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906639"/>
              <a:ext cx="182855" cy="2285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125020"/>
            <a:ext cx="9631591" cy="2831418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1082" cy="545269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5239692"/>
            <a:ext cx="182855" cy="228571"/>
            <a:chOff x="1139683" y="5239692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2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790476"/>
            <a:ext cx="182855" cy="228571"/>
            <a:chOff x="1139683" y="5790476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790476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330159"/>
            <a:ext cx="182855" cy="228571"/>
            <a:chOff x="1139683" y="6330159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33015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856838"/>
            <a:ext cx="182855" cy="228571"/>
            <a:chOff x="1139683" y="6856838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856838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383822"/>
            <a:ext cx="182855" cy="228571"/>
            <a:chOff x="1155556" y="7383822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383822"/>
              <a:ext cx="182855" cy="228571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438894" y="4648812"/>
            <a:ext cx="1060276" cy="586905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2819843" y="2556269"/>
            <a:ext cx="8722417" cy="5351362"/>
            <a:chOff x="2819843" y="2556269"/>
            <a:chExt cx="8722417" cy="5351362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19843" y="2556269"/>
              <a:ext cx="8722417" cy="5351362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3004000" y="4168254"/>
            <a:ext cx="1026458" cy="239910"/>
            <a:chOff x="3004000" y="4168254"/>
            <a:chExt cx="1026458" cy="239910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004000" y="4168254"/>
              <a:ext cx="1026458" cy="239910"/>
            </a:xfrm>
            <a:prstGeom prst="rect">
              <a:avLst/>
            </a:prstGeom>
          </p:spPr>
        </p:pic>
      </p:grpSp>
      <p:pic>
        <p:nvPicPr>
          <p:cNvPr id="37" name="Object 36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447429" y="4171842"/>
            <a:ext cx="1688226" cy="275626"/>
          </a:xfrm>
          <a:prstGeom prst="rect">
            <a:avLst/>
          </a:prstGeom>
        </p:spPr>
      </p:pic>
      <p:pic>
        <p:nvPicPr>
          <p:cNvPr id="38" name="Object 37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3489019" y="2576101"/>
            <a:ext cx="1254589" cy="1277608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7897115"/>
            <a:ext cx="182855" cy="228571"/>
            <a:chOff x="1139683" y="7897115"/>
            <a:chExt cx="182855" cy="228571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897115"/>
              <a:ext cx="182855" cy="2285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13052"/>
            <a:ext cx="9631591" cy="5583544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1082" cy="545269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5239692"/>
            <a:ext cx="182855" cy="228571"/>
            <a:chOff x="1139683" y="5239692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2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790476"/>
            <a:ext cx="182855" cy="228571"/>
            <a:chOff x="1139683" y="5790476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790476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330159"/>
            <a:ext cx="182855" cy="228571"/>
            <a:chOff x="1139683" y="6330159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33015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856838"/>
            <a:ext cx="182855" cy="228571"/>
            <a:chOff x="1139683" y="6856838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856838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364775"/>
            <a:ext cx="182855" cy="228571"/>
            <a:chOff x="1155556" y="7364775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364775"/>
              <a:ext cx="182855" cy="228571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438894" y="4648812"/>
            <a:ext cx="1060276" cy="586905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2826192" y="2538018"/>
            <a:ext cx="5586638" cy="2378458"/>
            <a:chOff x="2826192" y="2538018"/>
            <a:chExt cx="5586638" cy="2378458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26192" y="2538018"/>
              <a:ext cx="5586638" cy="2378458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3073147" y="4666516"/>
            <a:ext cx="5377778" cy="2431058"/>
            <a:chOff x="3073147" y="4666516"/>
            <a:chExt cx="5377778" cy="2431058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073147" y="4666516"/>
              <a:ext cx="5377778" cy="2431058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2826192" y="6990172"/>
            <a:ext cx="6171429" cy="2924479"/>
            <a:chOff x="2826192" y="6990172"/>
            <a:chExt cx="6171429" cy="2924479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826192" y="6990172"/>
              <a:ext cx="6171429" cy="2924479"/>
            </a:xfrm>
            <a:prstGeom prst="rect">
              <a:avLst/>
            </a:prstGeom>
          </p:spPr>
        </p:pic>
      </p:grpSp>
      <p:pic>
        <p:nvPicPr>
          <p:cNvPr id="40" name="Object 39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7978415" y="2576101"/>
            <a:ext cx="1254589" cy="1277608"/>
          </a:xfrm>
          <a:prstGeom prst="rect">
            <a:avLst/>
          </a:prstGeom>
        </p:spPr>
      </p:pic>
      <p:pic>
        <p:nvPicPr>
          <p:cNvPr id="41" name="Object 40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8064130" y="4952507"/>
            <a:ext cx="1168875" cy="1324798"/>
          </a:xfrm>
          <a:prstGeom prst="rect">
            <a:avLst/>
          </a:prstGeom>
        </p:spPr>
      </p:pic>
      <p:pic>
        <p:nvPicPr>
          <p:cNvPr id="42" name="Object 41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064130" y="6803508"/>
            <a:ext cx="1168875" cy="1324798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1139683" y="7908144"/>
            <a:ext cx="182855" cy="228571"/>
            <a:chOff x="1139683" y="7908144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908144"/>
              <a:ext cx="182855" cy="2285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847288" y="2508525"/>
            <a:ext cx="8187989" cy="6787064"/>
            <a:chOff x="2847288" y="2508525"/>
            <a:chExt cx="8187989" cy="678706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47288" y="2508525"/>
              <a:ext cx="8187989" cy="678706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084665" y="-2189114"/>
            <a:ext cx="9631591" cy="11087795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86477" y="2833030"/>
            <a:ext cx="1771082" cy="5186205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3998258" y="1873320"/>
            <a:ext cx="1168875" cy="1324798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5222405" y="2457038"/>
            <a:ext cx="1168875" cy="1324798"/>
          </a:xfrm>
          <a:prstGeom prst="rect">
            <a:avLst/>
          </a:prstGeom>
        </p:spPr>
      </p:pic>
      <p:pic>
        <p:nvPicPr>
          <p:cNvPr id="35" name="Object 34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7029482" y="2389450"/>
            <a:ext cx="1168875" cy="1324798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5391865" y="3408472"/>
            <a:ext cx="742857" cy="498338"/>
            <a:chOff x="5391865" y="3408472"/>
            <a:chExt cx="742857" cy="49833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391865" y="3408472"/>
              <a:ext cx="742857" cy="498338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7125209" y="3369530"/>
            <a:ext cx="742857" cy="498338"/>
            <a:chOff x="7125209" y="3369530"/>
            <a:chExt cx="742857" cy="498338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7125209" y="3369530"/>
              <a:ext cx="742857" cy="498338"/>
            </a:xfrm>
            <a:prstGeom prst="rect">
              <a:avLst/>
            </a:prstGeom>
          </p:spPr>
        </p:pic>
      </p:grpSp>
      <p:pic>
        <p:nvPicPr>
          <p:cNvPr id="42" name="Object 4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3541115" y="4139026"/>
            <a:ext cx="1254408" cy="1273103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2866335" y="5902057"/>
            <a:ext cx="742857" cy="498338"/>
            <a:chOff x="2866335" y="5902057"/>
            <a:chExt cx="742857" cy="498338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2866335" y="5902057"/>
              <a:ext cx="742857" cy="498338"/>
            </a:xfrm>
            <a:prstGeom prst="rect">
              <a:avLst/>
            </a:prstGeom>
          </p:spPr>
        </p:pic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2283972" y="1924114"/>
            <a:ext cx="1254589" cy="1277608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9007640" y="2668129"/>
            <a:ext cx="1991794" cy="419323"/>
            <a:chOff x="9007640" y="2668129"/>
            <a:chExt cx="1991794" cy="419323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9007640" y="2668129"/>
              <a:ext cx="1991794" cy="419323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0654462" y="2585637"/>
            <a:ext cx="399863" cy="528827"/>
            <a:chOff x="10654462" y="2585637"/>
            <a:chExt cx="399863" cy="528827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0654462" y="2585637"/>
              <a:ext cx="399863" cy="528827"/>
            </a:xfrm>
            <a:prstGeom prst="rect">
              <a:avLst/>
            </a:prstGeom>
          </p:spPr>
        </p:pic>
      </p:grpSp>
      <p:pic>
        <p:nvPicPr>
          <p:cNvPr id="53" name="Object 52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3352175" y="5914923"/>
            <a:ext cx="1254418" cy="1273103"/>
          </a:xfrm>
          <a:prstGeom prst="rect">
            <a:avLst/>
          </a:prstGeom>
        </p:spPr>
      </p:pic>
      <p:pic>
        <p:nvPicPr>
          <p:cNvPr id="54" name="Object 53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575241" y="2253031"/>
            <a:ext cx="1254418" cy="1273104"/>
          </a:xfrm>
          <a:prstGeom prst="rect">
            <a:avLst/>
          </a:prstGeom>
        </p:spPr>
      </p:pic>
      <p:grpSp>
        <p:nvGrpSpPr>
          <p:cNvPr id="1015" name="그룹 1015"/>
          <p:cNvGrpSpPr/>
          <p:nvPr/>
        </p:nvGrpSpPr>
        <p:grpSpPr>
          <a:xfrm>
            <a:off x="1141362" y="7630448"/>
            <a:ext cx="182855" cy="228571"/>
            <a:chOff x="1141362" y="7630448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41362" y="7630448"/>
              <a:ext cx="182855" cy="2285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469036"/>
            <a:ext cx="9631591" cy="420748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1082" cy="5186205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826192" y="2550717"/>
            <a:ext cx="8326388" cy="6689781"/>
            <a:chOff x="2826192" y="2550717"/>
            <a:chExt cx="8326388" cy="668978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826192" y="2550717"/>
              <a:ext cx="8326388" cy="6689781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4931980" y="6029209"/>
            <a:ext cx="1168875" cy="1324798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2092193" y="1886019"/>
            <a:ext cx="1254589" cy="1277608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1139683" y="7630448"/>
            <a:ext cx="182855" cy="228571"/>
            <a:chOff x="1139683" y="7630448"/>
            <a:chExt cx="182855" cy="228571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630448"/>
              <a:ext cx="182855" cy="2285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41281"/>
            <a:ext cx="9631591" cy="569646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1081" cy="46532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771082" cy="5719177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7113981"/>
            <a:ext cx="182855" cy="228571"/>
            <a:chOff x="1139683" y="7113981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11398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55556" y="7621918"/>
            <a:ext cx="182855" cy="228571"/>
            <a:chOff x="1155556" y="7621918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621918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39683" y="8173305"/>
            <a:ext cx="182855" cy="228571"/>
            <a:chOff x="1139683" y="8173305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8173305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2864855" y="2537565"/>
            <a:ext cx="8645171" cy="6661088"/>
            <a:chOff x="2864855" y="2537565"/>
            <a:chExt cx="8645171" cy="6661088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64855" y="2537565"/>
              <a:ext cx="8645171" cy="6661088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2826192" y="2537565"/>
            <a:ext cx="1164742" cy="1036357"/>
            <a:chOff x="2826192" y="2537565"/>
            <a:chExt cx="1164742" cy="1036357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26192" y="2537565"/>
              <a:ext cx="1164742" cy="1036357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4029029" y="4800150"/>
            <a:ext cx="2314882" cy="838329"/>
            <a:chOff x="4029029" y="4800150"/>
            <a:chExt cx="2314882" cy="838329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029029" y="4800150"/>
              <a:ext cx="2314882" cy="838329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4192579" y="5855727"/>
            <a:ext cx="1292973" cy="568986"/>
            <a:chOff x="4192579" y="5855727"/>
            <a:chExt cx="1292973" cy="568986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192579" y="5855727"/>
              <a:ext cx="1292973" cy="568986"/>
            </a:xfrm>
            <a:prstGeom prst="rect">
              <a:avLst/>
            </a:prstGeom>
          </p:spPr>
        </p:pic>
      </p:grpSp>
      <p:pic>
        <p:nvPicPr>
          <p:cNvPr id="70" name="Object 69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785732" y="2655162"/>
            <a:ext cx="1272864" cy="684778"/>
          </a:xfrm>
          <a:prstGeom prst="rect">
            <a:avLst/>
          </a:prstGeom>
        </p:spPr>
      </p:pic>
      <p:pic>
        <p:nvPicPr>
          <p:cNvPr id="71" name="Object 70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3588036" y="4933363"/>
            <a:ext cx="2432140" cy="317988"/>
          </a:xfrm>
          <a:prstGeom prst="rect">
            <a:avLst/>
          </a:prstGeom>
        </p:spPr>
      </p:pic>
      <p:pic>
        <p:nvPicPr>
          <p:cNvPr id="72" name="Object 7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3373325" y="5894572"/>
            <a:ext cx="2295092" cy="435768"/>
          </a:xfrm>
          <a:prstGeom prst="rect">
            <a:avLst/>
          </a:prstGeom>
        </p:spPr>
      </p:pic>
      <p:pic>
        <p:nvPicPr>
          <p:cNvPr id="73" name="Object 72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146205" y="5342678"/>
            <a:ext cx="1168703" cy="1318646"/>
          </a:xfrm>
          <a:prstGeom prst="rect">
            <a:avLst/>
          </a:prstGeom>
        </p:spPr>
      </p:pic>
      <p:pic>
        <p:nvPicPr>
          <p:cNvPr id="74" name="Object 73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2549336" y="3231087"/>
            <a:ext cx="1254418" cy="1273103"/>
          </a:xfrm>
          <a:prstGeom prst="rect">
            <a:avLst/>
          </a:prstGeom>
        </p:spPr>
      </p:pic>
      <p:pic>
        <p:nvPicPr>
          <p:cNvPr id="75" name="Object 74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4632222" y="3136771"/>
            <a:ext cx="1168703" cy="1318646"/>
          </a:xfrm>
          <a:prstGeom prst="rect">
            <a:avLst/>
          </a:prstGeom>
        </p:spPr>
      </p:pic>
      <p:pic>
        <p:nvPicPr>
          <p:cNvPr id="76" name="Object 75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1425650" y="6312241"/>
            <a:ext cx="1352085" cy="5869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139335"/>
            <a:ext cx="9631591" cy="2888678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1081" cy="46532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771082" cy="5186205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39683" y="7630448"/>
            <a:ext cx="182855" cy="228571"/>
            <a:chOff x="1139683" y="7630448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630448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61" name="Object 60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1081" cy="4653234"/>
          </a:xfrm>
          <a:prstGeom prst="rect">
            <a:avLst/>
          </a:prstGeom>
        </p:spPr>
      </p:pic>
      <p:grpSp>
        <p:nvGrpSpPr>
          <p:cNvPr id="1019" name="그룹 1019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63" name="Object 6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72" name="Object 7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81" name="Object 8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84" name="Object 8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6" name="Object 8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86477" y="2833030"/>
            <a:ext cx="1771082" cy="5719177"/>
          </a:xfrm>
          <a:prstGeom prst="rect">
            <a:avLst/>
          </a:prstGeom>
        </p:spPr>
      </p:pic>
      <p:grpSp>
        <p:nvGrpSpPr>
          <p:cNvPr id="1027" name="그룹 1027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88" name="Object 8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8" name="그룹 1028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91" name="Object 9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29" name="그룹 1029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94" name="Object 9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30" name="그룹 1030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97" name="Object 9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31" name="그룹 1031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100" name="Object 9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139683" y="7113981"/>
            <a:ext cx="182855" cy="228571"/>
            <a:chOff x="1139683" y="7113981"/>
            <a:chExt cx="182855" cy="228571"/>
          </a:xfrm>
        </p:grpSpPr>
        <p:pic>
          <p:nvPicPr>
            <p:cNvPr id="103" name="Object 10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113981"/>
              <a:ext cx="182855" cy="228571"/>
            </a:xfrm>
            <a:prstGeom prst="rect">
              <a:avLst/>
            </a:prstGeom>
          </p:spPr>
        </p:pic>
      </p:grpSp>
      <p:grpSp>
        <p:nvGrpSpPr>
          <p:cNvPr id="1033" name="그룹 1033"/>
          <p:cNvGrpSpPr/>
          <p:nvPr/>
        </p:nvGrpSpPr>
        <p:grpSpPr>
          <a:xfrm>
            <a:off x="1155556" y="7621918"/>
            <a:ext cx="182855" cy="228571"/>
            <a:chOff x="1155556" y="7621918"/>
            <a:chExt cx="182855" cy="228571"/>
          </a:xfrm>
        </p:grpSpPr>
        <p:pic>
          <p:nvPicPr>
            <p:cNvPr id="106" name="Object 10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621918"/>
              <a:ext cx="182855" cy="228571"/>
            </a:xfrm>
            <a:prstGeom prst="rect">
              <a:avLst/>
            </a:prstGeom>
          </p:spPr>
        </p:pic>
      </p:grpSp>
      <p:grpSp>
        <p:nvGrpSpPr>
          <p:cNvPr id="1034" name="그룹 1034"/>
          <p:cNvGrpSpPr/>
          <p:nvPr/>
        </p:nvGrpSpPr>
        <p:grpSpPr>
          <a:xfrm>
            <a:off x="1139683" y="8173305"/>
            <a:ext cx="182855" cy="228571"/>
            <a:chOff x="1139683" y="8173305"/>
            <a:chExt cx="182855" cy="228571"/>
          </a:xfrm>
        </p:grpSpPr>
        <p:pic>
          <p:nvPicPr>
            <p:cNvPr id="109" name="Object 10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8173305"/>
              <a:ext cx="182855" cy="228571"/>
            </a:xfrm>
            <a:prstGeom prst="rect">
              <a:avLst/>
            </a:prstGeom>
          </p:spPr>
        </p:pic>
      </p:grpSp>
      <p:pic>
        <p:nvPicPr>
          <p:cNvPr id="111" name="Object 11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425650" y="6312241"/>
            <a:ext cx="1352085" cy="586905"/>
          </a:xfrm>
          <a:prstGeom prst="rect">
            <a:avLst/>
          </a:prstGeom>
        </p:spPr>
      </p:pic>
      <p:grpSp>
        <p:nvGrpSpPr>
          <p:cNvPr id="1035" name="그룹 1035"/>
          <p:cNvGrpSpPr/>
          <p:nvPr/>
        </p:nvGrpSpPr>
        <p:grpSpPr>
          <a:xfrm>
            <a:off x="2958911" y="2523272"/>
            <a:ext cx="6670816" cy="6778991"/>
            <a:chOff x="2958911" y="2523272"/>
            <a:chExt cx="6670816" cy="6778991"/>
          </a:xfrm>
        </p:grpSpPr>
        <p:pic>
          <p:nvPicPr>
            <p:cNvPr id="113" name="Object 11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958911" y="2523272"/>
              <a:ext cx="6670816" cy="6778991"/>
            </a:xfrm>
            <a:prstGeom prst="rect">
              <a:avLst/>
            </a:prstGeom>
          </p:spPr>
        </p:pic>
      </p:grpSp>
      <p:pic>
        <p:nvPicPr>
          <p:cNvPr id="115" name="Object 114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506018" y="2192202"/>
            <a:ext cx="1254589" cy="127760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826192" y="2600754"/>
            <a:ext cx="1894209" cy="6674233"/>
            <a:chOff x="2826192" y="2600754"/>
            <a:chExt cx="1894209" cy="667423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26192" y="2600754"/>
              <a:ext cx="1894209" cy="667423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707337" y="2600754"/>
            <a:ext cx="6374993" cy="6674233"/>
            <a:chOff x="4707337" y="2600754"/>
            <a:chExt cx="6374993" cy="667423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07337" y="2600754"/>
              <a:ext cx="6374993" cy="667423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5701474" y="5751674"/>
            <a:ext cx="5533463" cy="3387279"/>
            <a:chOff x="5701474" y="5751674"/>
            <a:chExt cx="5533463" cy="338727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01474" y="5751674"/>
              <a:ext cx="5533463" cy="338727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701474" y="5353145"/>
            <a:ext cx="5224094" cy="442826"/>
            <a:chOff x="5701474" y="5353145"/>
            <a:chExt cx="5224094" cy="44282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701474" y="5353145"/>
              <a:ext cx="5224094" cy="442826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084665" y="-813052"/>
            <a:ext cx="9631591" cy="5583544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86477" y="2833030"/>
            <a:ext cx="1771081" cy="4653234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pic>
        <p:nvPicPr>
          <p:cNvPr id="42" name="Object 41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5501880" y="2427731"/>
            <a:ext cx="1166804" cy="1316461"/>
          </a:xfrm>
          <a:prstGeom prst="rect">
            <a:avLst/>
          </a:prstGeom>
        </p:spPr>
      </p:pic>
      <p:pic>
        <p:nvPicPr>
          <p:cNvPr id="43" name="Object 42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3721711" y="2576037"/>
            <a:ext cx="1252052" cy="1271166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47" name="Object 46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986477" y="2833030"/>
            <a:ext cx="1771082" cy="5186205"/>
          </a:xfrm>
          <a:prstGeom prst="rect">
            <a:avLst/>
          </a:prstGeom>
        </p:spPr>
      </p:pic>
      <p:grpSp>
        <p:nvGrpSpPr>
          <p:cNvPr id="1014" name="그룹 1014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139683" y="7630448"/>
            <a:ext cx="182855" cy="228571"/>
            <a:chOff x="1139683" y="7630448"/>
            <a:chExt cx="182855" cy="228571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39683" y="7630448"/>
              <a:ext cx="182855" cy="228571"/>
            </a:xfrm>
            <a:prstGeom prst="rect">
              <a:avLst/>
            </a:prstGeom>
          </p:spPr>
        </p:pic>
      </p:grpSp>
      <p:pic>
        <p:nvPicPr>
          <p:cNvPr id="72" name="Object 7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6578693" y="4949014"/>
            <a:ext cx="1166804" cy="131646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826192" y="2333686"/>
            <a:ext cx="7622102" cy="6245071"/>
            <a:chOff x="2826192" y="2333686"/>
            <a:chExt cx="7622102" cy="624507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26192" y="2333686"/>
              <a:ext cx="7622102" cy="62450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854393" y="2564311"/>
            <a:ext cx="7593901" cy="5195156"/>
            <a:chOff x="2854393" y="2564311"/>
            <a:chExt cx="7593901" cy="519515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54393" y="2564311"/>
              <a:ext cx="7593901" cy="519515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918230" y="3509995"/>
            <a:ext cx="1331240" cy="415780"/>
            <a:chOff x="2918230" y="3509995"/>
            <a:chExt cx="1331240" cy="41578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918230" y="3509995"/>
              <a:ext cx="1331240" cy="41578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373298" y="3500509"/>
            <a:ext cx="696165" cy="415780"/>
            <a:chOff x="4373298" y="3500509"/>
            <a:chExt cx="696165" cy="415780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373298" y="3500509"/>
              <a:ext cx="696165" cy="41578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5167910" y="3500509"/>
            <a:ext cx="696165" cy="415780"/>
            <a:chOff x="5167910" y="3500509"/>
            <a:chExt cx="696165" cy="415780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167910" y="3500509"/>
              <a:ext cx="696165" cy="415780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978244" y="3552887"/>
            <a:ext cx="1207488" cy="370012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106829" y="3541995"/>
            <a:ext cx="888936" cy="370012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901441" y="3544532"/>
            <a:ext cx="888936" cy="370012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084665" y="-469036"/>
            <a:ext cx="9631591" cy="4207481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26" name="Object 25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986477" y="2833030"/>
            <a:ext cx="1770757" cy="4658081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2826192" y="6107841"/>
            <a:ext cx="8949506" cy="3194422"/>
            <a:chOff x="2826192" y="6107841"/>
            <a:chExt cx="8949506" cy="3194422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2826192" y="6107841"/>
              <a:ext cx="8949506" cy="3194422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4965614" y="7674731"/>
            <a:ext cx="369552" cy="369552"/>
            <a:chOff x="4965614" y="7674731"/>
            <a:chExt cx="369552" cy="369552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4965614" y="7674731"/>
              <a:ext cx="369552" cy="369552"/>
            </a:xfrm>
            <a:prstGeom prst="rect">
              <a:avLst/>
            </a:prstGeom>
          </p:spPr>
        </p:pic>
      </p:grpSp>
      <p:pic>
        <p:nvPicPr>
          <p:cNvPr id="54" name="Object 53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4483712" y="7270512"/>
            <a:ext cx="1168875" cy="1324798"/>
          </a:xfrm>
          <a:prstGeom prst="rect">
            <a:avLst/>
          </a:prstGeom>
        </p:spPr>
      </p:pic>
      <p:pic>
        <p:nvPicPr>
          <p:cNvPr id="55" name="Object 54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3420220" y="2614197"/>
            <a:ext cx="1254589" cy="1277608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59" name="Object 58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986477" y="2833030"/>
            <a:ext cx="1771081" cy="4653234"/>
          </a:xfrm>
          <a:prstGeom prst="rect">
            <a:avLst/>
          </a:prstGeom>
        </p:spPr>
      </p:pic>
      <p:grpSp>
        <p:nvGrpSpPr>
          <p:cNvPr id="1017" name="그룹 1017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73" name="Object 72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76" name="Object 75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79" name="Object 7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82" name="Object 81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4" name="Object 83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986477" y="2833030"/>
            <a:ext cx="1771082" cy="5186205"/>
          </a:xfrm>
          <a:prstGeom prst="rect">
            <a:avLst/>
          </a:prstGeom>
        </p:spPr>
      </p:pic>
      <p:grpSp>
        <p:nvGrpSpPr>
          <p:cNvPr id="1025" name="그룹 1025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86" name="Object 85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89" name="Object 8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27" name="그룹 1027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8" name="그룹 1028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9" name="그룹 1029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98" name="Object 97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30" name="그룹 1030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101" name="Object 10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31" name="그룹 1031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104" name="Object 103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139683" y="7630448"/>
            <a:ext cx="182855" cy="228571"/>
            <a:chOff x="1139683" y="7630448"/>
            <a:chExt cx="182855" cy="228571"/>
          </a:xfrm>
        </p:grpSpPr>
        <p:pic>
          <p:nvPicPr>
            <p:cNvPr id="107" name="Object 10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39683" y="7630448"/>
              <a:ext cx="182855" cy="2285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3077" y="-469036"/>
            <a:ext cx="9637944" cy="420748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0757" cy="465808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4965614" y="7674731"/>
            <a:ext cx="369552" cy="369552"/>
            <a:chOff x="4965614" y="7674731"/>
            <a:chExt cx="369552" cy="369552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965614" y="7674731"/>
              <a:ext cx="369552" cy="369552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2826192" y="2526453"/>
            <a:ext cx="8690859" cy="6373435"/>
            <a:chOff x="2826192" y="2526453"/>
            <a:chExt cx="8690859" cy="637343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26192" y="2526453"/>
              <a:ext cx="8690859" cy="637343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40855" y="1911416"/>
            <a:ext cx="1254418" cy="1273103"/>
          </a:xfrm>
          <a:prstGeom prst="rect">
            <a:avLst/>
          </a:prstGeom>
        </p:spPr>
      </p:pic>
      <p:pic>
        <p:nvPicPr>
          <p:cNvPr id="37" name="Object 36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068488" y="3525532"/>
            <a:ext cx="1168703" cy="1318646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7348580" y="4313541"/>
            <a:ext cx="997004" cy="480875"/>
            <a:chOff x="7348580" y="4313541"/>
            <a:chExt cx="997004" cy="480875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7348580" y="4313541"/>
              <a:ext cx="997004" cy="480875"/>
            </a:xfrm>
            <a:prstGeom prst="rect">
              <a:avLst/>
            </a:prstGeom>
          </p:spPr>
        </p:pic>
      </p:grpSp>
      <p:pic>
        <p:nvPicPr>
          <p:cNvPr id="41" name="Object 40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7484533" y="4410169"/>
            <a:ext cx="925283" cy="316807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3878341" y="2907284"/>
            <a:ext cx="575310" cy="234342"/>
            <a:chOff x="3878341" y="2907284"/>
            <a:chExt cx="575310" cy="234342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3878341" y="2907284"/>
              <a:ext cx="575310" cy="234342"/>
            </a:xfrm>
            <a:prstGeom prst="rect">
              <a:avLst/>
            </a:prstGeom>
          </p:spPr>
        </p:pic>
      </p:grpSp>
      <p:pic>
        <p:nvPicPr>
          <p:cNvPr id="45" name="Object 44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3719807" y="2977066"/>
            <a:ext cx="639255" cy="227693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49" name="Object 48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986477" y="2833030"/>
            <a:ext cx="1771081" cy="4653234"/>
          </a:xfrm>
          <a:prstGeom prst="rect">
            <a:avLst/>
          </a:prstGeom>
        </p:spPr>
      </p:pic>
      <p:grpSp>
        <p:nvGrpSpPr>
          <p:cNvPr id="1014" name="그룹 1014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60" name="Object 5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63" name="Object 6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72" name="Object 7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74" name="Object 73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986477" y="2833030"/>
            <a:ext cx="1771082" cy="5186205"/>
          </a:xfrm>
          <a:prstGeom prst="rect">
            <a:avLst/>
          </a:prstGeom>
        </p:spPr>
      </p:pic>
      <p:grpSp>
        <p:nvGrpSpPr>
          <p:cNvPr id="1022" name="그룹 102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76" name="Object 7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79" name="Object 7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82" name="Object 8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85" name="Object 8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88" name="Object 8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7" name="그룹 1027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91" name="Object 9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8" name="그룹 1028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94" name="Object 9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9" name="그룹 1029"/>
          <p:cNvGrpSpPr/>
          <p:nvPr/>
        </p:nvGrpSpPr>
        <p:grpSpPr>
          <a:xfrm>
            <a:off x="1139683" y="7630448"/>
            <a:ext cx="182855" cy="228571"/>
            <a:chOff x="1139683" y="7630448"/>
            <a:chExt cx="182855" cy="228571"/>
          </a:xfrm>
        </p:grpSpPr>
        <p:pic>
          <p:nvPicPr>
            <p:cNvPr id="97" name="Object 9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7630448"/>
              <a:ext cx="182855" cy="228571"/>
            </a:xfrm>
            <a:prstGeom prst="rect">
              <a:avLst/>
            </a:prstGeom>
          </p:spPr>
        </p:pic>
      </p:grpSp>
      <p:pic>
        <p:nvPicPr>
          <p:cNvPr id="99" name="Object 98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1236524" y="7830639"/>
            <a:ext cx="1627130" cy="7770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96567" y="434520"/>
            <a:ext cx="6432007" cy="1421902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6501730" y="-1573076"/>
            <a:ext cx="31289174" cy="1469098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3077" y="-125020"/>
            <a:ext cx="9637944" cy="2831418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341411"/>
            <a:ext cx="21352357" cy="3696983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0757" cy="465808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4965614" y="7674731"/>
            <a:ext cx="369552" cy="369552"/>
            <a:chOff x="4965614" y="7674731"/>
            <a:chExt cx="369552" cy="369552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965614" y="7674731"/>
              <a:ext cx="369552" cy="369552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257182" y="7406067"/>
            <a:ext cx="1627130" cy="777007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7" name="Object 36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0757" cy="4658081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0" name="Object 5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62" name="Object 61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86477" y="2833030"/>
            <a:ext cx="1771081" cy="4653234"/>
          </a:xfrm>
          <a:prstGeom prst="rect">
            <a:avLst/>
          </a:prstGeom>
        </p:spPr>
      </p:pic>
      <p:grpSp>
        <p:nvGrpSpPr>
          <p:cNvPr id="1019" name="그룹 1019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73" name="Object 7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76" name="Object 7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79" name="Object 7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82" name="Object 8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85" name="Object 8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7" name="Object 86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986477" y="2833030"/>
            <a:ext cx="1771082" cy="5186205"/>
          </a:xfrm>
          <a:prstGeom prst="rect">
            <a:avLst/>
          </a:prstGeom>
        </p:spPr>
      </p:pic>
      <p:grpSp>
        <p:nvGrpSpPr>
          <p:cNvPr id="1027" name="그룹 1027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89" name="Object 8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8" name="그룹 1028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29" name="그룹 1029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30" name="그룹 1030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98" name="Object 9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31" name="그룹 1031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101" name="Object 10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104" name="Object 10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33" name="그룹 1033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107" name="Object 10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34" name="그룹 1034"/>
          <p:cNvGrpSpPr/>
          <p:nvPr/>
        </p:nvGrpSpPr>
        <p:grpSpPr>
          <a:xfrm>
            <a:off x="1139683" y="7630448"/>
            <a:ext cx="182855" cy="228571"/>
            <a:chOff x="1139683" y="7630448"/>
            <a:chExt cx="182855" cy="228571"/>
          </a:xfrm>
        </p:grpSpPr>
        <p:pic>
          <p:nvPicPr>
            <p:cNvPr id="110" name="Object 10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7630448"/>
              <a:ext cx="182855" cy="228571"/>
            </a:xfrm>
            <a:prstGeom prst="rect">
              <a:avLst/>
            </a:prstGeom>
          </p:spPr>
        </p:pic>
      </p:grpSp>
      <p:pic>
        <p:nvPicPr>
          <p:cNvPr id="112" name="Object 11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236524" y="7830639"/>
            <a:ext cx="1627130" cy="777007"/>
          </a:xfrm>
          <a:prstGeom prst="rect">
            <a:avLst/>
          </a:prstGeom>
        </p:spPr>
      </p:pic>
      <p:grpSp>
        <p:nvGrpSpPr>
          <p:cNvPr id="1035" name="그룹 1035"/>
          <p:cNvGrpSpPr/>
          <p:nvPr/>
        </p:nvGrpSpPr>
        <p:grpSpPr>
          <a:xfrm>
            <a:off x="2826192" y="6070725"/>
            <a:ext cx="9254404" cy="3303252"/>
            <a:chOff x="2826192" y="6070725"/>
            <a:chExt cx="9254404" cy="3303252"/>
          </a:xfrm>
        </p:grpSpPr>
        <p:pic>
          <p:nvPicPr>
            <p:cNvPr id="114" name="Object 11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2826192" y="6070725"/>
              <a:ext cx="9254404" cy="3303252"/>
            </a:xfrm>
            <a:prstGeom prst="rect">
              <a:avLst/>
            </a:prstGeom>
          </p:spPr>
        </p:pic>
      </p:grpSp>
      <p:grpSp>
        <p:nvGrpSpPr>
          <p:cNvPr id="1036" name="그룹 1036"/>
          <p:cNvGrpSpPr/>
          <p:nvPr/>
        </p:nvGrpSpPr>
        <p:grpSpPr>
          <a:xfrm>
            <a:off x="2826192" y="2523125"/>
            <a:ext cx="6171429" cy="3509325"/>
            <a:chOff x="2826192" y="2523125"/>
            <a:chExt cx="6171429" cy="3509325"/>
          </a:xfrm>
        </p:grpSpPr>
        <p:pic>
          <p:nvPicPr>
            <p:cNvPr id="117" name="Object 11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826192" y="2523125"/>
              <a:ext cx="6171429" cy="3509325"/>
            </a:xfrm>
            <a:prstGeom prst="rect">
              <a:avLst/>
            </a:prstGeom>
          </p:spPr>
        </p:pic>
      </p:grpSp>
      <p:grpSp>
        <p:nvGrpSpPr>
          <p:cNvPr id="1037" name="그룹 1037"/>
          <p:cNvGrpSpPr/>
          <p:nvPr/>
        </p:nvGrpSpPr>
        <p:grpSpPr>
          <a:xfrm>
            <a:off x="3836104" y="3529046"/>
            <a:ext cx="7680946" cy="4569899"/>
            <a:chOff x="3836104" y="3529046"/>
            <a:chExt cx="7680946" cy="4569899"/>
          </a:xfrm>
        </p:grpSpPr>
        <p:pic>
          <p:nvPicPr>
            <p:cNvPr id="120" name="Object 11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219344" y="1467809"/>
              <a:ext cx="15361893" cy="9139799"/>
            </a:xfrm>
            <a:prstGeom prst="rect">
              <a:avLst/>
            </a:prstGeom>
          </p:spPr>
        </p:pic>
        <p:pic>
          <p:nvPicPr>
            <p:cNvPr id="121" name="Object 12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3836104" y="3529046"/>
              <a:ext cx="7680946" cy="4569899"/>
            </a:xfrm>
            <a:prstGeom prst="rect">
              <a:avLst/>
            </a:prstGeom>
          </p:spPr>
        </p:pic>
      </p:grpSp>
      <p:pic>
        <p:nvPicPr>
          <p:cNvPr id="123" name="Object 122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5006567" y="7807192"/>
            <a:ext cx="1780844" cy="443406"/>
          </a:xfrm>
          <a:prstGeom prst="rect">
            <a:avLst/>
          </a:prstGeom>
        </p:spPr>
      </p:pic>
      <p:pic>
        <p:nvPicPr>
          <p:cNvPr id="124" name="Object 123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7184977" y="7823782"/>
            <a:ext cx="1819111" cy="443406"/>
          </a:xfrm>
          <a:prstGeom prst="rect">
            <a:avLst/>
          </a:prstGeom>
        </p:spPr>
      </p:pic>
      <p:pic>
        <p:nvPicPr>
          <p:cNvPr id="125" name="Object 124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9253242" y="7809035"/>
            <a:ext cx="1784749" cy="40853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3077" y="-125020"/>
            <a:ext cx="9637944" cy="2831418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0757" cy="465808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4965614" y="7674731"/>
            <a:ext cx="369552" cy="369552"/>
            <a:chOff x="4965614" y="7674731"/>
            <a:chExt cx="369552" cy="369552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965614" y="7674731"/>
              <a:ext cx="369552" cy="369552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3923064" y="2907284"/>
            <a:ext cx="485863" cy="234342"/>
            <a:chOff x="3923064" y="2907284"/>
            <a:chExt cx="485863" cy="234342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923064" y="2907284"/>
              <a:ext cx="485863" cy="234342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257182" y="7406067"/>
            <a:ext cx="1627130" cy="777007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2832946" y="2877790"/>
            <a:ext cx="9611998" cy="5014955"/>
            <a:chOff x="2832946" y="2877790"/>
            <a:chExt cx="9611998" cy="5014955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832946" y="2877790"/>
              <a:ext cx="9611998" cy="5014955"/>
            </a:xfrm>
            <a:prstGeom prst="rect">
              <a:avLst/>
            </a:prstGeom>
          </p:spPr>
        </p:pic>
      </p:grpSp>
      <p:pic>
        <p:nvPicPr>
          <p:cNvPr id="40" name="Object 39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125631" y="2251188"/>
            <a:ext cx="1254418" cy="1273103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2939552" y="3276749"/>
            <a:ext cx="287655" cy="234342"/>
            <a:chOff x="2939552" y="3276749"/>
            <a:chExt cx="287655" cy="234342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939552" y="3276749"/>
              <a:ext cx="287655" cy="234342"/>
            </a:xfrm>
            <a:prstGeom prst="rect">
              <a:avLst/>
            </a:prstGeom>
          </p:spPr>
        </p:pic>
      </p:grpSp>
      <p:pic>
        <p:nvPicPr>
          <p:cNvPr id="44" name="Object 43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2647921" y="3303133"/>
            <a:ext cx="615503" cy="203722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48" name="Object 4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0757" cy="4658081"/>
          </a:xfrm>
          <a:prstGeom prst="rect">
            <a:avLst/>
          </a:prstGeom>
        </p:spPr>
      </p:pic>
      <p:grpSp>
        <p:nvGrpSpPr>
          <p:cNvPr id="1014" name="그룹 1014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73" name="Object 72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986477" y="2833030"/>
            <a:ext cx="1771081" cy="4653234"/>
          </a:xfrm>
          <a:prstGeom prst="rect">
            <a:avLst/>
          </a:prstGeom>
        </p:spPr>
      </p:pic>
      <p:grpSp>
        <p:nvGrpSpPr>
          <p:cNvPr id="1022" name="그룹 102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81" name="Object 8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84" name="Object 8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87" name="Object 8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7" name="그룹 1027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90" name="Object 8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28" name="그룹 1028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93" name="Object 9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29" name="그룹 1029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96" name="Object 9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98" name="Object 97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986477" y="2833030"/>
            <a:ext cx="1771082" cy="5186205"/>
          </a:xfrm>
          <a:prstGeom prst="rect">
            <a:avLst/>
          </a:prstGeom>
        </p:spPr>
      </p:pic>
      <p:grpSp>
        <p:nvGrpSpPr>
          <p:cNvPr id="1030" name="그룹 1030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0" name="Object 9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31" name="그룹 1031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03" name="Object 10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106" name="Object 10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33" name="그룹 1033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109" name="Object 10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34" name="그룹 1034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112" name="Object 1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35" name="그룹 1035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115" name="Object 1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36" name="그룹 1036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118" name="Object 1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grpSp>
        <p:nvGrpSpPr>
          <p:cNvPr id="1037" name="그룹 1037"/>
          <p:cNvGrpSpPr/>
          <p:nvPr/>
        </p:nvGrpSpPr>
        <p:grpSpPr>
          <a:xfrm>
            <a:off x="1139683" y="7630448"/>
            <a:ext cx="182855" cy="228571"/>
            <a:chOff x="1139683" y="7630448"/>
            <a:chExt cx="182855" cy="228571"/>
          </a:xfrm>
        </p:grpSpPr>
        <p:pic>
          <p:nvPicPr>
            <p:cNvPr id="121" name="Object 1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7630448"/>
              <a:ext cx="182855" cy="228571"/>
            </a:xfrm>
            <a:prstGeom prst="rect">
              <a:avLst/>
            </a:prstGeom>
          </p:spPr>
        </p:pic>
      </p:grpSp>
      <p:pic>
        <p:nvPicPr>
          <p:cNvPr id="123" name="Object 122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236524" y="7830639"/>
            <a:ext cx="1627130" cy="777007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2172387"/>
            <a:ext cx="9631591" cy="11020887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244462" y="2643916"/>
            <a:ext cx="8272589" cy="6953634"/>
            <a:chOff x="3244462" y="2643916"/>
            <a:chExt cx="8272589" cy="695363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44462" y="2643916"/>
              <a:ext cx="8272589" cy="6953634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743904" y="2248613"/>
            <a:ext cx="1168703" cy="1318646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838537" y="4981688"/>
            <a:ext cx="1254418" cy="127310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611390" y="7830927"/>
            <a:ext cx="1254418" cy="127310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28589" y="5854124"/>
            <a:ext cx="2653968" cy="1370191"/>
            <a:chOff x="628589" y="5854124"/>
            <a:chExt cx="2653968" cy="1370191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28589" y="5854124"/>
              <a:ext cx="2653968" cy="137019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53571" y="2643916"/>
            <a:ext cx="2024614" cy="2189616"/>
            <a:chOff x="853571" y="2643916"/>
            <a:chExt cx="2024614" cy="218961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53571" y="2643916"/>
              <a:ext cx="2024614" cy="2189616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2611390" y="2248613"/>
            <a:ext cx="1254418" cy="127310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10491" y="4796391"/>
            <a:ext cx="2614920" cy="765492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37160" y="5032384"/>
            <a:ext cx="1168875" cy="1324798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622240" y="7214791"/>
            <a:ext cx="1326984" cy="364710"/>
            <a:chOff x="622240" y="7214791"/>
            <a:chExt cx="1326984" cy="364710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622240" y="7214791"/>
              <a:ext cx="1326984" cy="36471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946049" y="7214791"/>
            <a:ext cx="1326984" cy="364710"/>
            <a:chOff x="1946049" y="7214791"/>
            <a:chExt cx="1326984" cy="36471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946049" y="7214791"/>
              <a:ext cx="1326984" cy="364710"/>
            </a:xfrm>
            <a:prstGeom prst="rect">
              <a:avLst/>
            </a:prstGeom>
          </p:spPr>
        </p:pic>
      </p:grpSp>
      <p:pic>
        <p:nvPicPr>
          <p:cNvPr id="26" name="Object 25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983844" y="7234534"/>
            <a:ext cx="489036" cy="344436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2336343" y="7237712"/>
            <a:ext cx="489036" cy="344436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2699068" y="5102557"/>
            <a:ext cx="1168703" cy="1318646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6813140" y="7830927"/>
            <a:ext cx="1254418" cy="1273104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9917321" y="2370306"/>
            <a:ext cx="1629223" cy="547220"/>
            <a:chOff x="9917321" y="2370306"/>
            <a:chExt cx="1629223" cy="547220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9917321" y="2370306"/>
              <a:ext cx="1629223" cy="54722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067551" y="2436818"/>
            <a:ext cx="382984" cy="414196"/>
            <a:chOff x="11067551" y="2436818"/>
            <a:chExt cx="382984" cy="414196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11067551" y="2436818"/>
              <a:ext cx="382984" cy="414196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11340061" y="2002567"/>
            <a:ext cx="1168703" cy="127310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21601"/>
            <a:ext cx="9631591" cy="561774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7367972" y="2538018"/>
            <a:ext cx="4216101" cy="6171429"/>
            <a:chOff x="7367972" y="2538018"/>
            <a:chExt cx="4216101" cy="617142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67972" y="2538018"/>
              <a:ext cx="4216101" cy="617142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826192" y="2538018"/>
            <a:ext cx="4718738" cy="6171429"/>
            <a:chOff x="2826192" y="2538018"/>
            <a:chExt cx="4718738" cy="617142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6192" y="2538018"/>
              <a:ext cx="4718738" cy="61714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816106" y="2775472"/>
            <a:ext cx="1319833" cy="1427396"/>
            <a:chOff x="8816106" y="2775472"/>
            <a:chExt cx="1319833" cy="142739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816106" y="2775472"/>
              <a:ext cx="1319833" cy="1427396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349889" y="1974081"/>
            <a:ext cx="1168703" cy="1318646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4376937" y="1974081"/>
            <a:ext cx="1254418" cy="1273103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511876" y="7438843"/>
            <a:ext cx="1168703" cy="131864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986477" y="2833030"/>
            <a:ext cx="1437586" cy="5108510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21601"/>
            <a:ext cx="9631591" cy="561774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586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084665" y="-1845099"/>
            <a:ext cx="9631591" cy="9711732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7" name="Object 36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86477" y="2833030"/>
            <a:ext cx="1437586" cy="5094624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60" name="Object 5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63" name="Object 6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2838890" y="2538018"/>
            <a:ext cx="9091020" cy="6707569"/>
            <a:chOff x="2838890" y="2538018"/>
            <a:chExt cx="9091020" cy="6707569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38890" y="2538018"/>
              <a:ext cx="9091020" cy="6707569"/>
            </a:xfrm>
            <a:prstGeom prst="rect">
              <a:avLst/>
            </a:prstGeom>
          </p:spPr>
        </p:pic>
      </p:grpSp>
      <p:pic>
        <p:nvPicPr>
          <p:cNvPr id="68" name="Object 6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3998258" y="1873320"/>
            <a:ext cx="1168875" cy="1324798"/>
          </a:xfrm>
          <a:prstGeom prst="rect">
            <a:avLst/>
          </a:prstGeom>
        </p:spPr>
      </p:pic>
      <p:pic>
        <p:nvPicPr>
          <p:cNvPr id="69" name="Object 6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5760552" y="2389450"/>
            <a:ext cx="1168875" cy="1324798"/>
          </a:xfrm>
          <a:prstGeom prst="rect">
            <a:avLst/>
          </a:prstGeom>
        </p:spPr>
      </p:pic>
      <p:pic>
        <p:nvPicPr>
          <p:cNvPr id="70" name="Object 69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7029482" y="2389450"/>
            <a:ext cx="1168875" cy="1324798"/>
          </a:xfrm>
          <a:prstGeom prst="rect">
            <a:avLst/>
          </a:prstGeom>
        </p:spPr>
      </p:pic>
      <p:grpSp>
        <p:nvGrpSpPr>
          <p:cNvPr id="1021" name="그룹 1021"/>
          <p:cNvGrpSpPr/>
          <p:nvPr/>
        </p:nvGrpSpPr>
        <p:grpSpPr>
          <a:xfrm>
            <a:off x="6045628" y="3235393"/>
            <a:ext cx="742857" cy="498338"/>
            <a:chOff x="6045628" y="3235393"/>
            <a:chExt cx="742857" cy="498338"/>
          </a:xfrm>
        </p:grpSpPr>
        <p:pic>
          <p:nvPicPr>
            <p:cNvPr id="72" name="Object 71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6045628" y="3235393"/>
              <a:ext cx="742857" cy="498338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7203448" y="3235393"/>
            <a:ext cx="742857" cy="498338"/>
            <a:chOff x="7203448" y="3235393"/>
            <a:chExt cx="742857" cy="498338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203448" y="3235393"/>
              <a:ext cx="742857" cy="498338"/>
            </a:xfrm>
            <a:prstGeom prst="rect">
              <a:avLst/>
            </a:prstGeom>
          </p:spPr>
        </p:pic>
      </p:grpSp>
      <p:pic>
        <p:nvPicPr>
          <p:cNvPr id="77" name="Object 76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3614848" y="5203508"/>
            <a:ext cx="1254408" cy="1273103"/>
          </a:xfrm>
          <a:prstGeom prst="rect">
            <a:avLst/>
          </a:prstGeom>
        </p:spPr>
      </p:pic>
      <p:grpSp>
        <p:nvGrpSpPr>
          <p:cNvPr id="1023" name="그룹 1023"/>
          <p:cNvGrpSpPr/>
          <p:nvPr/>
        </p:nvGrpSpPr>
        <p:grpSpPr>
          <a:xfrm>
            <a:off x="2826192" y="7142626"/>
            <a:ext cx="742857" cy="498338"/>
            <a:chOff x="2826192" y="7142626"/>
            <a:chExt cx="742857" cy="498338"/>
          </a:xfrm>
        </p:grpSpPr>
        <p:pic>
          <p:nvPicPr>
            <p:cNvPr id="79" name="Object 78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2826192" y="7142626"/>
              <a:ext cx="742857" cy="498338"/>
            </a:xfrm>
            <a:prstGeom prst="rect">
              <a:avLst/>
            </a:prstGeom>
          </p:spPr>
        </p:pic>
      </p:grpSp>
      <p:pic>
        <p:nvPicPr>
          <p:cNvPr id="81" name="Object 8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2283972" y="1924114"/>
            <a:ext cx="1254589" cy="1277608"/>
          </a:xfrm>
          <a:prstGeom prst="rect">
            <a:avLst/>
          </a:prstGeom>
        </p:spPr>
      </p:pic>
      <p:grpSp>
        <p:nvGrpSpPr>
          <p:cNvPr id="1024" name="그룹 1024"/>
          <p:cNvGrpSpPr/>
          <p:nvPr/>
        </p:nvGrpSpPr>
        <p:grpSpPr>
          <a:xfrm>
            <a:off x="9363045" y="2668129"/>
            <a:ext cx="1519905" cy="419323"/>
            <a:chOff x="9363045" y="2668129"/>
            <a:chExt cx="1519905" cy="419323"/>
          </a:xfrm>
        </p:grpSpPr>
        <p:pic>
          <p:nvPicPr>
            <p:cNvPr id="83" name="Object 82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9363045" y="2668129"/>
              <a:ext cx="1519905" cy="419323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10814250" y="2585637"/>
            <a:ext cx="399863" cy="528827"/>
            <a:chOff x="10814250" y="2585637"/>
            <a:chExt cx="399863" cy="528827"/>
          </a:xfrm>
        </p:grpSpPr>
        <p:pic>
          <p:nvPicPr>
            <p:cNvPr id="86" name="Object 85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0814250" y="2585637"/>
              <a:ext cx="399863" cy="528827"/>
            </a:xfrm>
            <a:prstGeom prst="rect">
              <a:avLst/>
            </a:prstGeom>
          </p:spPr>
        </p:pic>
      </p:grpSp>
      <p:pic>
        <p:nvPicPr>
          <p:cNvPr id="88" name="Object 87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3455401" y="6719975"/>
            <a:ext cx="1254418" cy="1273103"/>
          </a:xfrm>
          <a:prstGeom prst="rect">
            <a:avLst/>
          </a:prstGeom>
        </p:spPr>
      </p:pic>
      <p:pic>
        <p:nvPicPr>
          <p:cNvPr id="89" name="Object 8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8575241" y="2253031"/>
            <a:ext cx="1254418" cy="1273104"/>
          </a:xfrm>
          <a:prstGeom prst="rect">
            <a:avLst/>
          </a:prstGeom>
        </p:spPr>
      </p:pic>
      <p:pic>
        <p:nvPicPr>
          <p:cNvPr id="90" name="Object 89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10084665" y="-2189114"/>
            <a:ext cx="9631591" cy="1108779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826192" y="2548720"/>
            <a:ext cx="8228402" cy="3681086"/>
            <a:chOff x="2826192" y="2548720"/>
            <a:chExt cx="8228402" cy="36810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26192" y="2548720"/>
              <a:ext cx="8228402" cy="36810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826192" y="5803136"/>
            <a:ext cx="8228402" cy="3523143"/>
            <a:chOff x="2826192" y="5803136"/>
            <a:chExt cx="8228402" cy="35231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26192" y="5803136"/>
              <a:ext cx="8228402" cy="3523143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-469036"/>
            <a:ext cx="9631591" cy="4207481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42" name="Object 41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86477" y="2833030"/>
            <a:ext cx="1437805" cy="5094624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pic>
        <p:nvPicPr>
          <p:cNvPr id="70" name="Object 6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4353382" y="2261876"/>
            <a:ext cx="1235947" cy="1258032"/>
          </a:xfrm>
          <a:prstGeom prst="rect">
            <a:avLst/>
          </a:prstGeom>
        </p:spPr>
      </p:pic>
      <p:pic>
        <p:nvPicPr>
          <p:cNvPr id="71" name="Object 7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507330" y="5419685"/>
            <a:ext cx="1168703" cy="1318646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21601"/>
            <a:ext cx="9631591" cy="561774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805" cy="5094624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4296281" y="2581005"/>
            <a:ext cx="8072473" cy="5879260"/>
            <a:chOff x="4296281" y="2581005"/>
            <a:chExt cx="8072473" cy="5879260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296281" y="2581005"/>
              <a:ext cx="8072473" cy="5879260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2840938" y="2414209"/>
            <a:ext cx="1843240" cy="6223638"/>
            <a:chOff x="2840938" y="2414209"/>
            <a:chExt cx="1843240" cy="6223638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40938" y="2414209"/>
              <a:ext cx="1843240" cy="6223638"/>
            </a:xfrm>
            <a:prstGeom prst="rect">
              <a:avLst/>
            </a:prstGeom>
          </p:spPr>
        </p:pic>
      </p:grpSp>
      <p:pic>
        <p:nvPicPr>
          <p:cNvPr id="70" name="Object 6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302815" y="1974081"/>
            <a:ext cx="1254418" cy="1273103"/>
          </a:xfrm>
          <a:prstGeom prst="rect">
            <a:avLst/>
          </a:prstGeom>
        </p:spPr>
      </p:pic>
      <p:pic>
        <p:nvPicPr>
          <p:cNvPr id="71" name="Object 7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691530" y="2003574"/>
            <a:ext cx="1168703" cy="1318646"/>
          </a:xfrm>
          <a:prstGeom prst="rect">
            <a:avLst/>
          </a:prstGeom>
        </p:spPr>
      </p:pic>
      <p:pic>
        <p:nvPicPr>
          <p:cNvPr id="72" name="Object 7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3566760" y="3833981"/>
            <a:ext cx="1168703" cy="1318646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826192" y="2560687"/>
            <a:ext cx="1736314" cy="6780954"/>
            <a:chOff x="2826192" y="2560687"/>
            <a:chExt cx="1736314" cy="67809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26192" y="2560687"/>
              <a:ext cx="1736314" cy="67809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837026" y="3833808"/>
            <a:ext cx="1725480" cy="3588436"/>
            <a:chOff x="2837026" y="3833808"/>
            <a:chExt cx="1725480" cy="358843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7026" y="3833808"/>
              <a:ext cx="1725480" cy="358843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526729" y="2560737"/>
            <a:ext cx="6573098" cy="6780954"/>
            <a:chOff x="4526729" y="2560737"/>
            <a:chExt cx="6573098" cy="6780954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26729" y="2560737"/>
              <a:ext cx="6573098" cy="678095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976151" y="4213277"/>
            <a:ext cx="3752035" cy="4793410"/>
            <a:chOff x="6976151" y="4213277"/>
            <a:chExt cx="3752035" cy="4793410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161359" y="1877797"/>
              <a:ext cx="7504070" cy="9586820"/>
            </a:xfrm>
            <a:prstGeom prst="rect">
              <a:avLst/>
            </a:prstGeom>
          </p:spPr>
        </p:pic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976151" y="4213277"/>
              <a:ext cx="3752035" cy="479341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526729" y="3818111"/>
            <a:ext cx="473783" cy="499180"/>
            <a:chOff x="4526729" y="3818111"/>
            <a:chExt cx="473783" cy="49918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26729" y="3818111"/>
              <a:ext cx="473783" cy="499180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23" name="Object 22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51" name="Object 50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986477" y="2833030"/>
            <a:ext cx="1437586" cy="5094624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74" name="Object 73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77" name="Object 7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pic>
        <p:nvPicPr>
          <p:cNvPr id="79" name="Object 7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3738862" y="2368380"/>
            <a:ext cx="1254418" cy="1273103"/>
          </a:xfrm>
          <a:prstGeom prst="rect">
            <a:avLst/>
          </a:prstGeom>
        </p:spPr>
      </p:pic>
      <p:pic>
        <p:nvPicPr>
          <p:cNvPr id="80" name="Object 7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5325631" y="2139808"/>
            <a:ext cx="1168703" cy="1318646"/>
          </a:xfrm>
          <a:prstGeom prst="rect">
            <a:avLst/>
          </a:prstGeom>
        </p:spPr>
      </p:pic>
      <p:pic>
        <p:nvPicPr>
          <p:cNvPr id="81" name="Object 8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6714108" y="3723334"/>
            <a:ext cx="1168703" cy="1318646"/>
          </a:xfrm>
          <a:prstGeom prst="rect">
            <a:avLst/>
          </a:prstGeom>
        </p:spPr>
      </p:pic>
      <p:pic>
        <p:nvPicPr>
          <p:cNvPr id="82" name="Object 8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0084665" y="-821601"/>
            <a:ext cx="9631591" cy="5617741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125020"/>
            <a:ext cx="9631591" cy="2831418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586" cy="5094624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2807144" y="2538018"/>
            <a:ext cx="9351016" cy="6577293"/>
            <a:chOff x="2807144" y="2538018"/>
            <a:chExt cx="9351016" cy="6577293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07144" y="2538018"/>
              <a:ext cx="9351016" cy="6577293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3859908" y="8541426"/>
            <a:ext cx="369552" cy="369552"/>
            <a:chOff x="3859908" y="8541426"/>
            <a:chExt cx="369552" cy="369552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859908" y="8541426"/>
              <a:ext cx="369552" cy="36955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469036"/>
            <a:ext cx="9631591" cy="420748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586" cy="5094624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5980732" y="3043841"/>
            <a:ext cx="6380733" cy="1785352"/>
            <a:chOff x="5980732" y="3043841"/>
            <a:chExt cx="6380733" cy="1785352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906898" y="2267697"/>
              <a:ext cx="12761466" cy="3570704"/>
            </a:xfrm>
            <a:prstGeom prst="rect">
              <a:avLst/>
            </a:prstGeom>
          </p:spPr>
        </p:pic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980732" y="3043841"/>
              <a:ext cx="6380733" cy="1785352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5930955" y="4711317"/>
            <a:ext cx="6430510" cy="1949032"/>
            <a:chOff x="5930955" y="4711317"/>
            <a:chExt cx="6430510" cy="1949032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842916" y="3864017"/>
              <a:ext cx="12861021" cy="3898065"/>
            </a:xfrm>
            <a:prstGeom prst="rect">
              <a:avLst/>
            </a:prstGeom>
          </p:spPr>
        </p:pic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930955" y="4711317"/>
              <a:ext cx="6430510" cy="1949032"/>
            </a:xfrm>
            <a:prstGeom prst="rect">
              <a:avLst/>
            </a:prstGeom>
          </p:spPr>
        </p:pic>
      </p:grpSp>
      <p:pic>
        <p:nvPicPr>
          <p:cNvPr id="72" name="Object 7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0346905" y="2300913"/>
            <a:ext cx="1168703" cy="1318646"/>
          </a:xfrm>
          <a:prstGeom prst="rect">
            <a:avLst/>
          </a:prstGeom>
        </p:spPr>
      </p:pic>
      <p:grpSp>
        <p:nvGrpSpPr>
          <p:cNvPr id="1022" name="그룹 1022"/>
          <p:cNvGrpSpPr/>
          <p:nvPr/>
        </p:nvGrpSpPr>
        <p:grpSpPr>
          <a:xfrm>
            <a:off x="2826192" y="2538018"/>
            <a:ext cx="1907713" cy="4053891"/>
            <a:chOff x="2826192" y="2538018"/>
            <a:chExt cx="1907713" cy="4053891"/>
          </a:xfrm>
        </p:grpSpPr>
        <p:pic>
          <p:nvPicPr>
            <p:cNvPr id="74" name="Object 73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2826192" y="2538018"/>
              <a:ext cx="1907713" cy="4053891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3861567" y="3694798"/>
            <a:ext cx="2069387" cy="3281068"/>
            <a:chOff x="3861567" y="3694798"/>
            <a:chExt cx="2069387" cy="3281068"/>
          </a:xfrm>
        </p:grpSpPr>
        <p:pic>
          <p:nvPicPr>
            <p:cNvPr id="77" name="Object 76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2961946" y="2189336"/>
              <a:ext cx="4138775" cy="6562136"/>
            </a:xfrm>
            <a:prstGeom prst="rect">
              <a:avLst/>
            </a:prstGeom>
          </p:spPr>
        </p:pic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3861567" y="3694798"/>
              <a:ext cx="2069387" cy="3281068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3929483" y="3985887"/>
            <a:ext cx="1918586" cy="2792953"/>
            <a:chOff x="3929483" y="3985887"/>
            <a:chExt cx="1918586" cy="2792953"/>
          </a:xfrm>
        </p:grpSpPr>
        <p:pic>
          <p:nvPicPr>
            <p:cNvPr id="81" name="Object 80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3929483" y="3985887"/>
              <a:ext cx="1918586" cy="2792953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3954728" y="3763020"/>
            <a:ext cx="1359388" cy="626240"/>
            <a:chOff x="3954728" y="3763020"/>
            <a:chExt cx="1359388" cy="626240"/>
          </a:xfrm>
        </p:grpSpPr>
        <p:pic>
          <p:nvPicPr>
            <p:cNvPr id="84" name="Object 83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3954728" y="3763020"/>
              <a:ext cx="1359388" cy="626240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3896876" y="5078804"/>
            <a:ext cx="2002663" cy="527191"/>
            <a:chOff x="3896876" y="5078804"/>
            <a:chExt cx="2002663" cy="527191"/>
          </a:xfrm>
        </p:grpSpPr>
        <p:pic>
          <p:nvPicPr>
            <p:cNvPr id="87" name="Object 86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3896876" y="5078804"/>
              <a:ext cx="2002663" cy="527191"/>
            </a:xfrm>
            <a:prstGeom prst="rect">
              <a:avLst/>
            </a:prstGeom>
          </p:spPr>
        </p:pic>
      </p:grpSp>
      <p:pic>
        <p:nvPicPr>
          <p:cNvPr id="89" name="Object 8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3741736" y="3751813"/>
            <a:ext cx="1530671" cy="3185156"/>
          </a:xfrm>
          <a:prstGeom prst="rect">
            <a:avLst/>
          </a:prstGeom>
        </p:spPr>
      </p:pic>
      <p:pic>
        <p:nvPicPr>
          <p:cNvPr id="90" name="Object 89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4672766" y="2889967"/>
            <a:ext cx="1254418" cy="127310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21601"/>
            <a:ext cx="9631591" cy="561774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669124"/>
            <a:ext cx="10670956" cy="6093400"/>
            <a:chOff x="840872" y="2669124"/>
            <a:chExt cx="10670956" cy="609340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669124"/>
              <a:ext cx="10670956" cy="6093400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646151" y="7021063"/>
            <a:ext cx="1601549" cy="39546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5662832" y="7052491"/>
            <a:ext cx="290707" cy="290707"/>
            <a:chOff x="5662832" y="7052491"/>
            <a:chExt cx="290707" cy="290707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662832" y="7052491"/>
              <a:ext cx="290707" cy="290707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621" y="8405040"/>
            <a:ext cx="1067921" cy="372749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1879296"/>
            <a:ext cx="9631591" cy="9848523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586" cy="5094624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2842380" y="2547542"/>
            <a:ext cx="8371739" cy="5724460"/>
            <a:chOff x="2842380" y="2547542"/>
            <a:chExt cx="8371739" cy="5724460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42380" y="2547542"/>
              <a:ext cx="8371739" cy="5724460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2843964" y="6359122"/>
            <a:ext cx="8370155" cy="3025888"/>
            <a:chOff x="2843964" y="6359122"/>
            <a:chExt cx="8370155" cy="3025888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43964" y="6359122"/>
              <a:ext cx="8370155" cy="3025888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2839218" y="3023385"/>
            <a:ext cx="8344192" cy="3859089"/>
            <a:chOff x="2839218" y="3023385"/>
            <a:chExt cx="8344192" cy="3859089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839218" y="3023385"/>
              <a:ext cx="8344192" cy="3859089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2852619" y="6198317"/>
            <a:ext cx="4558926" cy="2693911"/>
            <a:chOff x="2852619" y="6198317"/>
            <a:chExt cx="4558926" cy="2693911"/>
          </a:xfrm>
        </p:grpSpPr>
        <p:pic>
          <p:nvPicPr>
            <p:cNvPr id="74" name="Object 7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17115" y="4895320"/>
              <a:ext cx="9117851" cy="5387821"/>
            </a:xfrm>
            <a:prstGeom prst="rect">
              <a:avLst/>
            </a:prstGeom>
          </p:spPr>
        </p:pic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852619" y="6198317"/>
              <a:ext cx="4558926" cy="2693911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4967572" y="2571939"/>
            <a:ext cx="695453" cy="313139"/>
            <a:chOff x="4967572" y="2571939"/>
            <a:chExt cx="695453" cy="313139"/>
          </a:xfrm>
        </p:grpSpPr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967572" y="2571939"/>
              <a:ext cx="695453" cy="313139"/>
            </a:xfrm>
            <a:prstGeom prst="rect">
              <a:avLst/>
            </a:prstGeom>
          </p:spPr>
        </p:pic>
      </p:grpSp>
      <p:pic>
        <p:nvPicPr>
          <p:cNvPr id="80" name="Object 7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4970069" y="2571231"/>
            <a:ext cx="611427" cy="365598"/>
          </a:xfrm>
          <a:prstGeom prst="rect">
            <a:avLst/>
          </a:prstGeom>
        </p:spPr>
      </p:pic>
      <p:grpSp>
        <p:nvGrpSpPr>
          <p:cNvPr id="1025" name="그룹 1025"/>
          <p:cNvGrpSpPr/>
          <p:nvPr/>
        </p:nvGrpSpPr>
        <p:grpSpPr>
          <a:xfrm>
            <a:off x="5792392" y="2571939"/>
            <a:ext cx="695453" cy="313139"/>
            <a:chOff x="5792392" y="2571939"/>
            <a:chExt cx="695453" cy="313139"/>
          </a:xfrm>
        </p:grpSpPr>
        <p:pic>
          <p:nvPicPr>
            <p:cNvPr id="82" name="Object 81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792392" y="2571939"/>
              <a:ext cx="695453" cy="313139"/>
            </a:xfrm>
            <a:prstGeom prst="rect">
              <a:avLst/>
            </a:prstGeom>
          </p:spPr>
        </p:pic>
      </p:grpSp>
      <p:pic>
        <p:nvPicPr>
          <p:cNvPr id="84" name="Object 83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5794889" y="2571227"/>
            <a:ext cx="611427" cy="365599"/>
          </a:xfrm>
          <a:prstGeom prst="rect">
            <a:avLst/>
          </a:prstGeom>
        </p:spPr>
      </p:pic>
      <p:grpSp>
        <p:nvGrpSpPr>
          <p:cNvPr id="1026" name="그룹 1026"/>
          <p:cNvGrpSpPr/>
          <p:nvPr/>
        </p:nvGrpSpPr>
        <p:grpSpPr>
          <a:xfrm>
            <a:off x="4938284" y="3032806"/>
            <a:ext cx="434476" cy="197484"/>
            <a:chOff x="4938284" y="3032806"/>
            <a:chExt cx="434476" cy="197484"/>
          </a:xfrm>
        </p:grpSpPr>
        <p:pic>
          <p:nvPicPr>
            <p:cNvPr id="86" name="Object 85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4938284" y="3032806"/>
              <a:ext cx="434476" cy="197484"/>
            </a:xfrm>
            <a:prstGeom prst="rect">
              <a:avLst/>
            </a:prstGeom>
          </p:spPr>
        </p:pic>
      </p:grpSp>
      <p:grpSp>
        <p:nvGrpSpPr>
          <p:cNvPr id="1027" name="그룹 1027"/>
          <p:cNvGrpSpPr/>
          <p:nvPr/>
        </p:nvGrpSpPr>
        <p:grpSpPr>
          <a:xfrm>
            <a:off x="2887237" y="3062313"/>
            <a:ext cx="284259" cy="197484"/>
            <a:chOff x="2887237" y="3062313"/>
            <a:chExt cx="284259" cy="197484"/>
          </a:xfrm>
        </p:grpSpPr>
        <p:pic>
          <p:nvPicPr>
            <p:cNvPr id="89" name="Object 88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2887237" y="3062313"/>
              <a:ext cx="284259" cy="197484"/>
            </a:xfrm>
            <a:prstGeom prst="rect">
              <a:avLst/>
            </a:prstGeom>
          </p:spPr>
        </p:pic>
      </p:grpSp>
      <p:pic>
        <p:nvPicPr>
          <p:cNvPr id="91" name="Object 90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2436569" y="3073720"/>
            <a:ext cx="932643" cy="211262"/>
          </a:xfrm>
          <a:prstGeom prst="rect">
            <a:avLst/>
          </a:prstGeom>
        </p:spPr>
      </p:pic>
      <p:grpSp>
        <p:nvGrpSpPr>
          <p:cNvPr id="1028" name="그룹 1028"/>
          <p:cNvGrpSpPr/>
          <p:nvPr/>
        </p:nvGrpSpPr>
        <p:grpSpPr>
          <a:xfrm>
            <a:off x="9200875" y="2654684"/>
            <a:ext cx="1891436" cy="229596"/>
            <a:chOff x="9200875" y="2654684"/>
            <a:chExt cx="1891436" cy="229596"/>
          </a:xfrm>
        </p:grpSpPr>
        <p:pic>
          <p:nvPicPr>
            <p:cNvPr id="93" name="Object 92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9200875" y="2654684"/>
              <a:ext cx="1891436" cy="229596"/>
            </a:xfrm>
            <a:prstGeom prst="rect">
              <a:avLst/>
            </a:prstGeom>
          </p:spPr>
        </p:pic>
      </p:grpSp>
      <p:pic>
        <p:nvPicPr>
          <p:cNvPr id="95" name="Object 94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4714885" y="3059851"/>
            <a:ext cx="713262" cy="211262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497455"/>
            <a:ext cx="9631591" cy="4321159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4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586" cy="5627596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6983822"/>
            <a:ext cx="182855" cy="228571"/>
            <a:chOff x="1155556" y="6983822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983822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7507325"/>
            <a:ext cx="182855" cy="228571"/>
            <a:chOff x="1154429" y="7507325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7507325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8063602"/>
            <a:ext cx="182855" cy="228571"/>
            <a:chOff x="1139683" y="8063602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8063602"/>
              <a:ext cx="182855" cy="228571"/>
            </a:xfrm>
            <a:prstGeom prst="rect">
              <a:avLst/>
            </a:prstGeom>
          </p:spPr>
        </p:pic>
      </p:grpSp>
      <p:pic>
        <p:nvPicPr>
          <p:cNvPr id="64" name="Object 6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294153" y="6161791"/>
            <a:ext cx="1268569" cy="777007"/>
          </a:xfrm>
          <a:prstGeom prst="rect">
            <a:avLst/>
          </a:prstGeom>
        </p:spPr>
      </p:pic>
      <p:grpSp>
        <p:nvGrpSpPr>
          <p:cNvPr id="1020" name="그룹 1020"/>
          <p:cNvGrpSpPr/>
          <p:nvPr/>
        </p:nvGrpSpPr>
        <p:grpSpPr>
          <a:xfrm>
            <a:off x="2826192" y="2446560"/>
            <a:ext cx="9393687" cy="3896980"/>
            <a:chOff x="2826192" y="2446560"/>
            <a:chExt cx="9393687" cy="3896980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26192" y="2446560"/>
              <a:ext cx="9393687" cy="3896980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5943607" y="4990476"/>
            <a:ext cx="5335291" cy="4759150"/>
            <a:chOff x="5943607" y="4990476"/>
            <a:chExt cx="5335291" cy="4759150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457166" y="2792106"/>
              <a:ext cx="10670582" cy="9518300"/>
            </a:xfrm>
            <a:prstGeom prst="rect">
              <a:avLst/>
            </a:prstGeom>
          </p:spPr>
        </p:pic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943607" y="4990476"/>
              <a:ext cx="5335291" cy="4759150"/>
            </a:xfrm>
            <a:prstGeom prst="rect">
              <a:avLst/>
            </a:prstGeom>
          </p:spPr>
        </p:pic>
      </p:grpSp>
      <p:pic>
        <p:nvPicPr>
          <p:cNvPr id="72" name="Object 7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8129351" y="4880003"/>
            <a:ext cx="1168684" cy="1327170"/>
          </a:xfrm>
          <a:prstGeom prst="rect">
            <a:avLst/>
          </a:prstGeom>
        </p:spPr>
      </p:pic>
      <p:pic>
        <p:nvPicPr>
          <p:cNvPr id="73" name="Object 72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4918848" y="2251188"/>
            <a:ext cx="1254427" cy="1285541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21601"/>
            <a:ext cx="9631591" cy="561774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4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586" cy="5627596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36508" y="7007786"/>
            <a:ext cx="182855" cy="228571"/>
            <a:chOff x="1136508" y="7007786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6508" y="7007786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35381" y="7531288"/>
            <a:ext cx="182855" cy="228571"/>
            <a:chOff x="1135381" y="7531288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5381" y="7531288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20635" y="8087565"/>
            <a:ext cx="182855" cy="228571"/>
            <a:chOff x="1120635" y="8087565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20635" y="8087565"/>
              <a:ext cx="182855" cy="228571"/>
            </a:xfrm>
            <a:prstGeom prst="rect">
              <a:avLst/>
            </a:prstGeom>
          </p:spPr>
        </p:pic>
      </p:grpSp>
      <p:pic>
        <p:nvPicPr>
          <p:cNvPr id="64" name="Object 6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400763" y="6133220"/>
            <a:ext cx="1268569" cy="777007"/>
          </a:xfrm>
          <a:prstGeom prst="rect">
            <a:avLst/>
          </a:prstGeom>
        </p:spPr>
      </p:pic>
      <p:grpSp>
        <p:nvGrpSpPr>
          <p:cNvPr id="1020" name="그룹 1020"/>
          <p:cNvGrpSpPr/>
          <p:nvPr/>
        </p:nvGrpSpPr>
        <p:grpSpPr>
          <a:xfrm>
            <a:off x="2840938" y="2538018"/>
            <a:ext cx="8705193" cy="5423056"/>
            <a:chOff x="2840938" y="2538018"/>
            <a:chExt cx="8705193" cy="5423056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40938" y="2538018"/>
              <a:ext cx="8705193" cy="5423056"/>
            </a:xfrm>
            <a:prstGeom prst="rect">
              <a:avLst/>
            </a:prstGeom>
          </p:spPr>
        </p:pic>
      </p:grpSp>
      <p:pic>
        <p:nvPicPr>
          <p:cNvPr id="68" name="Object 6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505096" y="2427545"/>
            <a:ext cx="1254418" cy="1273103"/>
          </a:xfrm>
          <a:prstGeom prst="rect">
            <a:avLst/>
          </a:prstGeom>
        </p:spPr>
      </p:pic>
      <p:pic>
        <p:nvPicPr>
          <p:cNvPr id="69" name="Object 6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543891" y="1735059"/>
            <a:ext cx="1168703" cy="1318646"/>
          </a:xfrm>
          <a:prstGeom prst="rect">
            <a:avLst/>
          </a:prstGeom>
        </p:spPr>
      </p:pic>
      <p:grpSp>
        <p:nvGrpSpPr>
          <p:cNvPr id="1021" name="그룹 1021"/>
          <p:cNvGrpSpPr/>
          <p:nvPr/>
        </p:nvGrpSpPr>
        <p:grpSpPr>
          <a:xfrm>
            <a:off x="5345622" y="7259957"/>
            <a:ext cx="6310883" cy="2449671"/>
            <a:chOff x="5345622" y="7259957"/>
            <a:chExt cx="6310883" cy="2449671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345622" y="7259957"/>
              <a:ext cx="6310883" cy="2449671"/>
            </a:xfrm>
            <a:prstGeom prst="rect">
              <a:avLst/>
            </a:prstGeom>
          </p:spPr>
        </p:pic>
      </p:grpSp>
      <p:pic>
        <p:nvPicPr>
          <p:cNvPr id="73" name="Object 72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4686762" y="7396851"/>
            <a:ext cx="1168703" cy="1318646"/>
          </a:xfrm>
          <a:prstGeom prst="rect">
            <a:avLst/>
          </a:prstGeom>
        </p:spPr>
      </p:pic>
      <p:pic>
        <p:nvPicPr>
          <p:cNvPr id="74" name="Object 73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0084665" y="-821601"/>
            <a:ext cx="9631591" cy="5617741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21601"/>
            <a:ext cx="9631591" cy="561774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4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586" cy="5627596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7012394"/>
            <a:ext cx="182855" cy="228571"/>
            <a:chOff x="1155556" y="7012394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7012394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7535896"/>
            <a:ext cx="182855" cy="228571"/>
            <a:chOff x="1154429" y="7535896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7535896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8092173"/>
            <a:ext cx="182855" cy="228571"/>
            <a:chOff x="1139683" y="8092173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80921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2826192" y="2598217"/>
            <a:ext cx="9582420" cy="6453370"/>
            <a:chOff x="2826192" y="2598217"/>
            <a:chExt cx="9582420" cy="6453370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26192" y="2598217"/>
              <a:ext cx="9582420" cy="6453370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4469899" y="6454790"/>
            <a:ext cx="224885" cy="3674593"/>
            <a:chOff x="4469899" y="6454790"/>
            <a:chExt cx="224885" cy="3674593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469899" y="6454790"/>
              <a:ext cx="224885" cy="3674593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6344983" y="4672998"/>
            <a:ext cx="224885" cy="3674593"/>
            <a:chOff x="6344983" y="4672998"/>
            <a:chExt cx="224885" cy="3674593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16200000">
              <a:off x="6344983" y="4672998"/>
              <a:ext cx="224885" cy="3674593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9939171" y="4630415"/>
            <a:ext cx="737327" cy="4247005"/>
            <a:chOff x="9939171" y="4630415"/>
            <a:chExt cx="737327" cy="4247005"/>
          </a:xfrm>
        </p:grpSpPr>
        <p:pic>
          <p:nvPicPr>
            <p:cNvPr id="74" name="Object 73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16200000">
              <a:off x="9939171" y="4630415"/>
              <a:ext cx="737327" cy="4247005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2207997" y="6190172"/>
            <a:ext cx="224885" cy="3674593"/>
            <a:chOff x="12207997" y="6190172"/>
            <a:chExt cx="224885" cy="3674593"/>
          </a:xfrm>
        </p:grpSpPr>
        <p:pic>
          <p:nvPicPr>
            <p:cNvPr id="77" name="Object 76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2207997" y="6190172"/>
              <a:ext cx="224885" cy="3674593"/>
            </a:xfrm>
            <a:prstGeom prst="rect">
              <a:avLst/>
            </a:prstGeom>
          </p:spPr>
        </p:pic>
      </p:grpSp>
      <p:pic>
        <p:nvPicPr>
          <p:cNvPr id="79" name="Object 7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2258575" y="2014510"/>
            <a:ext cx="1254418" cy="1273103"/>
          </a:xfrm>
          <a:prstGeom prst="rect">
            <a:avLst/>
          </a:prstGeom>
        </p:spPr>
      </p:pic>
      <p:pic>
        <p:nvPicPr>
          <p:cNvPr id="80" name="Object 79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49324" y="1949511"/>
            <a:ext cx="1168703" cy="1318646"/>
          </a:xfrm>
          <a:prstGeom prst="rect">
            <a:avLst/>
          </a:prstGeom>
        </p:spPr>
      </p:pic>
      <p:pic>
        <p:nvPicPr>
          <p:cNvPr id="81" name="Object 80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4100439" y="7111137"/>
            <a:ext cx="1168703" cy="1318646"/>
          </a:xfrm>
          <a:prstGeom prst="rect">
            <a:avLst/>
          </a:prstGeom>
        </p:spPr>
      </p:pic>
      <p:pic>
        <p:nvPicPr>
          <p:cNvPr id="82" name="Object 8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400763" y="6133220"/>
            <a:ext cx="1268569" cy="777007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1879296"/>
            <a:ext cx="9631591" cy="9848523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4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339" cy="5096529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2826192" y="2538018"/>
            <a:ext cx="9630657" cy="5676893"/>
            <a:chOff x="2826192" y="2538018"/>
            <a:chExt cx="9630657" cy="5676893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26192" y="2538018"/>
              <a:ext cx="9630657" cy="5676893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5680498" y="4553978"/>
            <a:ext cx="6468208" cy="4624769"/>
            <a:chOff x="5680498" y="4553978"/>
            <a:chExt cx="6468208" cy="4624769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597326" y="2392526"/>
              <a:ext cx="12936416" cy="9249537"/>
            </a:xfrm>
            <a:prstGeom prst="rect">
              <a:avLst/>
            </a:prstGeom>
          </p:spPr>
        </p:pic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680498" y="4553978"/>
              <a:ext cx="6468208" cy="4624769"/>
            </a:xfrm>
            <a:prstGeom prst="rect">
              <a:avLst/>
            </a:prstGeom>
          </p:spPr>
        </p:pic>
      </p:grpSp>
      <p:pic>
        <p:nvPicPr>
          <p:cNvPr id="71" name="Object 7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3727167" y="2139808"/>
            <a:ext cx="1254427" cy="1285541"/>
          </a:xfrm>
          <a:prstGeom prst="rect">
            <a:avLst/>
          </a:prstGeom>
        </p:spPr>
      </p:pic>
      <p:pic>
        <p:nvPicPr>
          <p:cNvPr id="72" name="Object 7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3355738" y="4214933"/>
            <a:ext cx="1168684" cy="1327170"/>
          </a:xfrm>
          <a:prstGeom prst="rect">
            <a:avLst/>
          </a:prstGeom>
        </p:spPr>
      </p:pic>
      <p:pic>
        <p:nvPicPr>
          <p:cNvPr id="73" name="Object 72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6264380" y="2071653"/>
            <a:ext cx="1168684" cy="1327170"/>
          </a:xfrm>
          <a:prstGeom prst="rect">
            <a:avLst/>
          </a:prstGeom>
        </p:spPr>
      </p:pic>
      <p:pic>
        <p:nvPicPr>
          <p:cNvPr id="74" name="Object 73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4641453" y="3103911"/>
            <a:ext cx="1168684" cy="1327170"/>
          </a:xfrm>
          <a:prstGeom prst="rect">
            <a:avLst/>
          </a:prstGeom>
        </p:spPr>
      </p:pic>
      <p:pic>
        <p:nvPicPr>
          <p:cNvPr id="75" name="Object 74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5611345" y="3148257"/>
            <a:ext cx="1254427" cy="1285541"/>
          </a:xfrm>
          <a:prstGeom prst="rect">
            <a:avLst/>
          </a:prstGeom>
        </p:spPr>
      </p:pic>
      <p:pic>
        <p:nvPicPr>
          <p:cNvPr id="76" name="Object 75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6419142" y="4177206"/>
            <a:ext cx="1254427" cy="1285541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922217"/>
            <a:ext cx="9631591" cy="5583544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4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339" cy="5630015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64571" y="8037591"/>
            <a:ext cx="182855" cy="228571"/>
            <a:chOff x="1164571" y="8037591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64571" y="8037591"/>
              <a:ext cx="182855" cy="228571"/>
            </a:xfrm>
            <a:prstGeom prst="rect">
              <a:avLst/>
            </a:prstGeom>
          </p:spPr>
        </p:pic>
      </p:grpSp>
      <p:pic>
        <p:nvPicPr>
          <p:cNvPr id="64" name="Object 6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389391" y="7259753"/>
            <a:ext cx="1267759" cy="550121"/>
          </a:xfrm>
          <a:prstGeom prst="rect">
            <a:avLst/>
          </a:prstGeom>
        </p:spPr>
      </p:pic>
      <p:grpSp>
        <p:nvGrpSpPr>
          <p:cNvPr id="1020" name="그룹 1020"/>
          <p:cNvGrpSpPr/>
          <p:nvPr/>
        </p:nvGrpSpPr>
        <p:grpSpPr>
          <a:xfrm>
            <a:off x="2848412" y="2538018"/>
            <a:ext cx="8668638" cy="6169443"/>
            <a:chOff x="2848412" y="2538018"/>
            <a:chExt cx="8668638" cy="6169443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48412" y="2538018"/>
              <a:ext cx="8668638" cy="6169443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6781418" y="2711892"/>
            <a:ext cx="764532" cy="331797"/>
            <a:chOff x="6781418" y="2711892"/>
            <a:chExt cx="764532" cy="331797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6781418" y="2711892"/>
              <a:ext cx="764532" cy="331797"/>
            </a:xfrm>
            <a:prstGeom prst="rect">
              <a:avLst/>
            </a:prstGeom>
          </p:spPr>
        </p:pic>
      </p:grpSp>
      <p:pic>
        <p:nvPicPr>
          <p:cNvPr id="71" name="Object 7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6802255" y="2678550"/>
            <a:ext cx="963843" cy="531653"/>
          </a:xfrm>
          <a:prstGeom prst="rect">
            <a:avLst/>
          </a:prstGeom>
        </p:spPr>
      </p:pic>
      <p:pic>
        <p:nvPicPr>
          <p:cNvPr id="72" name="Object 7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052513" y="2248974"/>
            <a:ext cx="1254418" cy="1273103"/>
          </a:xfrm>
          <a:prstGeom prst="rect">
            <a:avLst/>
          </a:prstGeom>
        </p:spPr>
      </p:pic>
      <p:grpSp>
        <p:nvGrpSpPr>
          <p:cNvPr id="1022" name="그룹 1022"/>
          <p:cNvGrpSpPr/>
          <p:nvPr/>
        </p:nvGrpSpPr>
        <p:grpSpPr>
          <a:xfrm>
            <a:off x="5077272" y="4655679"/>
            <a:ext cx="7297365" cy="3203340"/>
            <a:chOff x="5077272" y="4655679"/>
            <a:chExt cx="7297365" cy="3203340"/>
          </a:xfrm>
        </p:grpSpPr>
        <p:pic>
          <p:nvPicPr>
            <p:cNvPr id="74" name="Object 73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5077272" y="4655679"/>
              <a:ext cx="7297365" cy="3203340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9675353" y="5142857"/>
            <a:ext cx="1325811" cy="529052"/>
            <a:chOff x="9675353" y="5142857"/>
            <a:chExt cx="1325811" cy="529052"/>
          </a:xfrm>
        </p:grpSpPr>
        <p:pic>
          <p:nvPicPr>
            <p:cNvPr id="77" name="Object 76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9675353" y="5142857"/>
              <a:ext cx="1325811" cy="529052"/>
            </a:xfrm>
            <a:prstGeom prst="rect">
              <a:avLst/>
            </a:prstGeom>
          </p:spPr>
        </p:pic>
      </p:grpSp>
      <p:pic>
        <p:nvPicPr>
          <p:cNvPr id="79" name="Object 78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5883848" y="4457269"/>
            <a:ext cx="1168703" cy="1318646"/>
          </a:xfrm>
          <a:prstGeom prst="rect">
            <a:avLst/>
          </a:prstGeom>
        </p:spPr>
      </p:pic>
      <p:grpSp>
        <p:nvGrpSpPr>
          <p:cNvPr id="1024" name="그룹 1024"/>
          <p:cNvGrpSpPr/>
          <p:nvPr/>
        </p:nvGrpSpPr>
        <p:grpSpPr>
          <a:xfrm>
            <a:off x="6867916" y="6186178"/>
            <a:ext cx="612931" cy="266004"/>
            <a:chOff x="6867916" y="6186178"/>
            <a:chExt cx="612931" cy="266004"/>
          </a:xfrm>
        </p:grpSpPr>
        <p:pic>
          <p:nvPicPr>
            <p:cNvPr id="81" name="Object 80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6867916" y="6186178"/>
              <a:ext cx="612931" cy="266004"/>
            </a:xfrm>
            <a:prstGeom prst="rect">
              <a:avLst/>
            </a:prstGeom>
          </p:spPr>
        </p:pic>
      </p:grpSp>
      <p:pic>
        <p:nvPicPr>
          <p:cNvPr id="83" name="Object 82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6889826" y="6193224"/>
            <a:ext cx="735360" cy="388655"/>
          </a:xfrm>
          <a:prstGeom prst="rect">
            <a:avLst/>
          </a:prstGeom>
        </p:spPr>
      </p:pic>
      <p:grpSp>
        <p:nvGrpSpPr>
          <p:cNvPr id="1025" name="그룹 1025"/>
          <p:cNvGrpSpPr/>
          <p:nvPr/>
        </p:nvGrpSpPr>
        <p:grpSpPr>
          <a:xfrm>
            <a:off x="9095238" y="6180979"/>
            <a:ext cx="612931" cy="266004"/>
            <a:chOff x="9095238" y="6180979"/>
            <a:chExt cx="612931" cy="266004"/>
          </a:xfrm>
        </p:grpSpPr>
        <p:pic>
          <p:nvPicPr>
            <p:cNvPr id="85" name="Object 84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9095238" y="6180979"/>
              <a:ext cx="612931" cy="266004"/>
            </a:xfrm>
            <a:prstGeom prst="rect">
              <a:avLst/>
            </a:prstGeom>
          </p:spPr>
        </p:pic>
      </p:grpSp>
      <p:pic>
        <p:nvPicPr>
          <p:cNvPr id="87" name="Object 86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9117148" y="6188025"/>
            <a:ext cx="735360" cy="388655"/>
          </a:xfrm>
          <a:prstGeom prst="rect">
            <a:avLst/>
          </a:prstGeom>
        </p:spPr>
      </p:pic>
      <p:grpSp>
        <p:nvGrpSpPr>
          <p:cNvPr id="1026" name="그룹 1026"/>
          <p:cNvGrpSpPr/>
          <p:nvPr/>
        </p:nvGrpSpPr>
        <p:grpSpPr>
          <a:xfrm>
            <a:off x="4901632" y="7107325"/>
            <a:ext cx="5718130" cy="3433086"/>
            <a:chOff x="4901632" y="7107325"/>
            <a:chExt cx="5718130" cy="3433086"/>
          </a:xfrm>
        </p:grpSpPr>
        <p:pic>
          <p:nvPicPr>
            <p:cNvPr id="89" name="Object 88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4901632" y="7107325"/>
              <a:ext cx="5718130" cy="3433086"/>
            </a:xfrm>
            <a:prstGeom prst="rect">
              <a:avLst/>
            </a:prstGeom>
          </p:spPr>
        </p:pic>
      </p:grpSp>
      <p:grpSp>
        <p:nvGrpSpPr>
          <p:cNvPr id="1027" name="그룹 1027"/>
          <p:cNvGrpSpPr/>
          <p:nvPr/>
        </p:nvGrpSpPr>
        <p:grpSpPr>
          <a:xfrm>
            <a:off x="9401703" y="7099140"/>
            <a:ext cx="1088587" cy="331797"/>
            <a:chOff x="9401703" y="7099140"/>
            <a:chExt cx="1088587" cy="331797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9401703" y="7099140"/>
              <a:ext cx="1088587" cy="331797"/>
            </a:xfrm>
            <a:prstGeom prst="rect">
              <a:avLst/>
            </a:prstGeom>
          </p:spPr>
        </p:pic>
      </p:grpSp>
      <p:pic>
        <p:nvPicPr>
          <p:cNvPr id="94" name="Object 93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5901974" y="6683487"/>
            <a:ext cx="1168684" cy="132717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765696" y="2379018"/>
            <a:ext cx="8854581" cy="6923245"/>
            <a:chOff x="2765696" y="2379018"/>
            <a:chExt cx="8854581" cy="692324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765696" y="2379018"/>
              <a:ext cx="8854581" cy="6923245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084665" y="-469036"/>
            <a:ext cx="9631591" cy="4207481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4497217" y="-216812"/>
            <a:ext cx="21352357" cy="3198584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9" name="Object 38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86477" y="2833030"/>
            <a:ext cx="1437586" cy="5108510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70" name="Object 6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22" name="그룹 102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72" name="Object 7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81" name="Object 8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84" name="Object 8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7" name="그룹 102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87" name="Object 8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28" name="그룹 102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90" name="Object 8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9" name="그룹 102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93" name="Object 9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30" name="그룹 103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96" name="Object 9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98" name="Object 97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86477" y="2833030"/>
            <a:ext cx="1437339" cy="5630015"/>
          </a:xfrm>
          <a:prstGeom prst="rect">
            <a:avLst/>
          </a:prstGeom>
        </p:spPr>
      </p:pic>
      <p:grpSp>
        <p:nvGrpSpPr>
          <p:cNvPr id="1031" name="그룹 103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0" name="Object 9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03" name="Object 10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33" name="그룹 103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06" name="Object 10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34" name="그룹 103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09" name="Object 10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35" name="그룹 103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112" name="Object 11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36" name="그룹 103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115" name="Object 1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37" name="그룹 103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118" name="Object 11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38" name="그룹 103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121" name="Object 1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39" name="그룹 1039"/>
          <p:cNvGrpSpPr/>
          <p:nvPr/>
        </p:nvGrpSpPr>
        <p:grpSpPr>
          <a:xfrm>
            <a:off x="1164571" y="8037591"/>
            <a:ext cx="182855" cy="228571"/>
            <a:chOff x="1164571" y="8037591"/>
            <a:chExt cx="182855" cy="228571"/>
          </a:xfrm>
        </p:grpSpPr>
        <p:pic>
          <p:nvPicPr>
            <p:cNvPr id="124" name="Object 12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64571" y="8037591"/>
              <a:ext cx="182855" cy="228571"/>
            </a:xfrm>
            <a:prstGeom prst="rect">
              <a:avLst/>
            </a:prstGeom>
          </p:spPr>
        </p:pic>
      </p:grpSp>
      <p:pic>
        <p:nvPicPr>
          <p:cNvPr id="126" name="Object 12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389391" y="7269277"/>
            <a:ext cx="1267759" cy="550121"/>
          </a:xfrm>
          <a:prstGeom prst="rect">
            <a:avLst/>
          </a:prstGeom>
        </p:spPr>
      </p:pic>
      <p:pic>
        <p:nvPicPr>
          <p:cNvPr id="127" name="Object 1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546829" y="2916009"/>
            <a:ext cx="1254427" cy="1285541"/>
          </a:xfrm>
          <a:prstGeom prst="rect">
            <a:avLst/>
          </a:prstGeom>
        </p:spPr>
      </p:pic>
      <p:pic>
        <p:nvPicPr>
          <p:cNvPr id="128" name="Object 12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5697059" y="7438843"/>
            <a:ext cx="1168684" cy="132717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13052"/>
            <a:ext cx="9631591" cy="5583544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4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6477" y="2833030"/>
            <a:ext cx="1437586" cy="5108510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139683" y="7549316"/>
            <a:ext cx="182855" cy="228571"/>
            <a:chOff x="1139683" y="7549316"/>
            <a:chExt cx="182855" cy="2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7549316"/>
              <a:ext cx="182855" cy="228571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67" name="Object 66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437805" cy="4561653"/>
          </a:xfrm>
          <a:prstGeom prst="rect">
            <a:avLst/>
          </a:prstGeom>
        </p:spPr>
      </p:pic>
      <p:grpSp>
        <p:nvGrpSpPr>
          <p:cNvPr id="1021" name="그룹 1021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72" name="Object 7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81" name="Object 8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84" name="Object 8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27" name="그룹 1027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87" name="Object 8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28" name="그룹 1028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90" name="Object 8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29" name="그룹 1029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93" name="Object 9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95" name="Object 94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86477" y="2833030"/>
            <a:ext cx="1437587" cy="5094615"/>
          </a:xfrm>
          <a:prstGeom prst="rect">
            <a:avLst/>
          </a:prstGeom>
        </p:spPr>
      </p:pic>
      <p:grpSp>
        <p:nvGrpSpPr>
          <p:cNvPr id="1030" name="그룹 1030"/>
          <p:cNvGrpSpPr/>
          <p:nvPr/>
        </p:nvGrpSpPr>
        <p:grpSpPr>
          <a:xfrm>
            <a:off x="1139683" y="3282540"/>
            <a:ext cx="182855" cy="228571"/>
            <a:chOff x="1139683" y="3282540"/>
            <a:chExt cx="182855" cy="228571"/>
          </a:xfrm>
        </p:grpSpPr>
        <p:pic>
          <p:nvPicPr>
            <p:cNvPr id="97" name="Object 9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282540"/>
              <a:ext cx="182855" cy="228571"/>
            </a:xfrm>
            <a:prstGeom prst="rect">
              <a:avLst/>
            </a:prstGeom>
          </p:spPr>
        </p:pic>
      </p:grpSp>
      <p:grpSp>
        <p:nvGrpSpPr>
          <p:cNvPr id="1031" name="그룹 1031"/>
          <p:cNvGrpSpPr/>
          <p:nvPr/>
        </p:nvGrpSpPr>
        <p:grpSpPr>
          <a:xfrm>
            <a:off x="1139683" y="3830169"/>
            <a:ext cx="182855" cy="228571"/>
            <a:chOff x="1139683" y="3830169"/>
            <a:chExt cx="182855" cy="228571"/>
          </a:xfrm>
        </p:grpSpPr>
        <p:pic>
          <p:nvPicPr>
            <p:cNvPr id="100" name="Object 9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30169"/>
              <a:ext cx="182855" cy="228571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139683" y="4325407"/>
            <a:ext cx="182855" cy="228571"/>
            <a:chOff x="1139683" y="4325407"/>
            <a:chExt cx="182855" cy="228571"/>
          </a:xfrm>
        </p:grpSpPr>
        <p:pic>
          <p:nvPicPr>
            <p:cNvPr id="103" name="Object 10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325407"/>
              <a:ext cx="182855" cy="228571"/>
            </a:xfrm>
            <a:prstGeom prst="rect">
              <a:avLst/>
            </a:prstGeom>
          </p:spPr>
        </p:pic>
      </p:grpSp>
      <p:grpSp>
        <p:nvGrpSpPr>
          <p:cNvPr id="1033" name="그룹 1033"/>
          <p:cNvGrpSpPr/>
          <p:nvPr/>
        </p:nvGrpSpPr>
        <p:grpSpPr>
          <a:xfrm>
            <a:off x="1139683" y="4876190"/>
            <a:ext cx="182855" cy="228571"/>
            <a:chOff x="1139683" y="4876190"/>
            <a:chExt cx="182855" cy="228571"/>
          </a:xfrm>
        </p:grpSpPr>
        <p:pic>
          <p:nvPicPr>
            <p:cNvPr id="106" name="Object 10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4876190"/>
              <a:ext cx="182855" cy="228571"/>
            </a:xfrm>
            <a:prstGeom prst="rect">
              <a:avLst/>
            </a:prstGeom>
          </p:spPr>
        </p:pic>
      </p:grpSp>
      <p:grpSp>
        <p:nvGrpSpPr>
          <p:cNvPr id="1034" name="그룹 1034"/>
          <p:cNvGrpSpPr/>
          <p:nvPr/>
        </p:nvGrpSpPr>
        <p:grpSpPr>
          <a:xfrm>
            <a:off x="1139683" y="5415873"/>
            <a:ext cx="182855" cy="228571"/>
            <a:chOff x="1139683" y="5415873"/>
            <a:chExt cx="182855" cy="228571"/>
          </a:xfrm>
        </p:grpSpPr>
        <p:pic>
          <p:nvPicPr>
            <p:cNvPr id="109" name="Object 10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415873"/>
              <a:ext cx="182855" cy="228571"/>
            </a:xfrm>
            <a:prstGeom prst="rect">
              <a:avLst/>
            </a:prstGeom>
          </p:spPr>
        </p:pic>
      </p:grpSp>
      <p:grpSp>
        <p:nvGrpSpPr>
          <p:cNvPr id="1035" name="그룹 1035"/>
          <p:cNvGrpSpPr/>
          <p:nvPr/>
        </p:nvGrpSpPr>
        <p:grpSpPr>
          <a:xfrm>
            <a:off x="1139683" y="5961600"/>
            <a:ext cx="182855" cy="228571"/>
            <a:chOff x="1139683" y="5961600"/>
            <a:chExt cx="182855" cy="228571"/>
          </a:xfrm>
        </p:grpSpPr>
        <p:pic>
          <p:nvPicPr>
            <p:cNvPr id="112" name="Object 1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5961600"/>
              <a:ext cx="182855" cy="228571"/>
            </a:xfrm>
            <a:prstGeom prst="rect">
              <a:avLst/>
            </a:prstGeom>
          </p:spPr>
        </p:pic>
      </p:grpSp>
      <p:grpSp>
        <p:nvGrpSpPr>
          <p:cNvPr id="1036" name="그룹 1036"/>
          <p:cNvGrpSpPr/>
          <p:nvPr/>
        </p:nvGrpSpPr>
        <p:grpSpPr>
          <a:xfrm>
            <a:off x="1155556" y="6469537"/>
            <a:ext cx="182855" cy="228571"/>
            <a:chOff x="1155556" y="6469537"/>
            <a:chExt cx="182855" cy="228571"/>
          </a:xfrm>
        </p:grpSpPr>
        <p:pic>
          <p:nvPicPr>
            <p:cNvPr id="115" name="Object 1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5556" y="6469537"/>
              <a:ext cx="182855" cy="228571"/>
            </a:xfrm>
            <a:prstGeom prst="rect">
              <a:avLst/>
            </a:prstGeom>
          </p:spPr>
        </p:pic>
      </p:grpSp>
      <p:grpSp>
        <p:nvGrpSpPr>
          <p:cNvPr id="1037" name="그룹 1037"/>
          <p:cNvGrpSpPr/>
          <p:nvPr/>
        </p:nvGrpSpPr>
        <p:grpSpPr>
          <a:xfrm>
            <a:off x="1154429" y="6993039"/>
            <a:ext cx="182855" cy="228571"/>
            <a:chOff x="1154429" y="6993039"/>
            <a:chExt cx="182855" cy="228571"/>
          </a:xfrm>
        </p:grpSpPr>
        <p:pic>
          <p:nvPicPr>
            <p:cNvPr id="118" name="Object 1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4429" y="6993039"/>
              <a:ext cx="182855" cy="228571"/>
            </a:xfrm>
            <a:prstGeom prst="rect">
              <a:avLst/>
            </a:prstGeom>
          </p:spPr>
        </p:pic>
      </p:grpSp>
      <p:grpSp>
        <p:nvGrpSpPr>
          <p:cNvPr id="1038" name="그룹 1038"/>
          <p:cNvGrpSpPr/>
          <p:nvPr/>
        </p:nvGrpSpPr>
        <p:grpSpPr>
          <a:xfrm>
            <a:off x="1164571" y="7542353"/>
            <a:ext cx="182855" cy="228571"/>
            <a:chOff x="1164571" y="7542353"/>
            <a:chExt cx="182855" cy="228571"/>
          </a:xfrm>
        </p:grpSpPr>
        <p:pic>
          <p:nvPicPr>
            <p:cNvPr id="121" name="Object 1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64571" y="7542353"/>
              <a:ext cx="182855" cy="228571"/>
            </a:xfrm>
            <a:prstGeom prst="rect">
              <a:avLst/>
            </a:prstGeom>
          </p:spPr>
        </p:pic>
      </p:grpSp>
      <p:grpSp>
        <p:nvGrpSpPr>
          <p:cNvPr id="1039" name="그룹 1039"/>
          <p:cNvGrpSpPr/>
          <p:nvPr/>
        </p:nvGrpSpPr>
        <p:grpSpPr>
          <a:xfrm>
            <a:off x="2826192" y="2538018"/>
            <a:ext cx="2278382" cy="5321001"/>
            <a:chOff x="2826192" y="2538018"/>
            <a:chExt cx="2278382" cy="5321001"/>
          </a:xfrm>
        </p:grpSpPr>
        <p:pic>
          <p:nvPicPr>
            <p:cNvPr id="124" name="Object 1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26192" y="2538018"/>
              <a:ext cx="2278382" cy="5321001"/>
            </a:xfrm>
            <a:prstGeom prst="rect">
              <a:avLst/>
            </a:prstGeom>
          </p:spPr>
        </p:pic>
      </p:grpSp>
      <p:grpSp>
        <p:nvGrpSpPr>
          <p:cNvPr id="1040" name="그룹 1040"/>
          <p:cNvGrpSpPr/>
          <p:nvPr/>
        </p:nvGrpSpPr>
        <p:grpSpPr>
          <a:xfrm>
            <a:off x="4704735" y="2618173"/>
            <a:ext cx="6916005" cy="4374866"/>
            <a:chOff x="4704735" y="2618173"/>
            <a:chExt cx="6916005" cy="4374866"/>
          </a:xfrm>
        </p:grpSpPr>
        <p:pic>
          <p:nvPicPr>
            <p:cNvPr id="127" name="Object 1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704735" y="2618173"/>
              <a:ext cx="6916005" cy="4374866"/>
            </a:xfrm>
            <a:prstGeom prst="rect">
              <a:avLst/>
            </a:prstGeom>
          </p:spPr>
        </p:pic>
      </p:grpSp>
      <p:pic>
        <p:nvPicPr>
          <p:cNvPr id="129" name="Object 12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079815" y="2368380"/>
            <a:ext cx="1254427" cy="1285541"/>
          </a:xfrm>
          <a:prstGeom prst="rect">
            <a:avLst/>
          </a:prstGeom>
        </p:spPr>
      </p:pic>
      <p:pic>
        <p:nvPicPr>
          <p:cNvPr id="130" name="Object 129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9389971" y="2322783"/>
            <a:ext cx="1168684" cy="1327170"/>
          </a:xfrm>
          <a:prstGeom prst="rect">
            <a:avLst/>
          </a:prstGeom>
        </p:spPr>
      </p:pic>
      <p:grpSp>
        <p:nvGrpSpPr>
          <p:cNvPr id="1041" name="그룹 1041"/>
          <p:cNvGrpSpPr/>
          <p:nvPr/>
        </p:nvGrpSpPr>
        <p:grpSpPr>
          <a:xfrm>
            <a:off x="7250615" y="4240162"/>
            <a:ext cx="4363838" cy="5234455"/>
            <a:chOff x="7250615" y="4240162"/>
            <a:chExt cx="4363838" cy="5234455"/>
          </a:xfrm>
        </p:grpSpPr>
        <p:pic>
          <p:nvPicPr>
            <p:cNvPr id="132" name="Object 131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5282322" y="1836559"/>
              <a:ext cx="8727675" cy="10468911"/>
            </a:xfrm>
            <a:prstGeom prst="rect">
              <a:avLst/>
            </a:prstGeom>
          </p:spPr>
        </p:pic>
        <p:pic>
          <p:nvPicPr>
            <p:cNvPr id="133" name="Object 13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7250615" y="4240162"/>
              <a:ext cx="4363838" cy="5234455"/>
            </a:xfrm>
            <a:prstGeom prst="rect">
              <a:avLst/>
            </a:prstGeom>
          </p:spPr>
        </p:pic>
      </p:grpSp>
      <p:grpSp>
        <p:nvGrpSpPr>
          <p:cNvPr id="1042" name="그룹 1042"/>
          <p:cNvGrpSpPr/>
          <p:nvPr/>
        </p:nvGrpSpPr>
        <p:grpSpPr>
          <a:xfrm>
            <a:off x="8395022" y="4580601"/>
            <a:ext cx="2075024" cy="1753754"/>
            <a:chOff x="8395022" y="4580601"/>
            <a:chExt cx="2075024" cy="1753754"/>
          </a:xfrm>
        </p:grpSpPr>
        <p:pic>
          <p:nvPicPr>
            <p:cNvPr id="136" name="Object 135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395022" y="4580601"/>
              <a:ext cx="2075024" cy="1753754"/>
            </a:xfrm>
            <a:prstGeom prst="rect">
              <a:avLst/>
            </a:prstGeom>
          </p:spPr>
        </p:pic>
      </p:grpSp>
      <p:pic>
        <p:nvPicPr>
          <p:cNvPr id="138" name="Object 137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8113389" y="5580646"/>
            <a:ext cx="2705702" cy="1450140"/>
          </a:xfrm>
          <a:prstGeom prst="rect">
            <a:avLst/>
          </a:prstGeom>
        </p:spPr>
      </p:pic>
      <p:grpSp>
        <p:nvGrpSpPr>
          <p:cNvPr id="1043" name="그룹 1043"/>
          <p:cNvGrpSpPr/>
          <p:nvPr/>
        </p:nvGrpSpPr>
        <p:grpSpPr>
          <a:xfrm>
            <a:off x="8719000" y="4405272"/>
            <a:ext cx="1447854" cy="1356411"/>
            <a:chOff x="8719000" y="4405272"/>
            <a:chExt cx="1447854" cy="1356411"/>
          </a:xfrm>
        </p:grpSpPr>
        <p:pic>
          <p:nvPicPr>
            <p:cNvPr id="140" name="Object 139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719000" y="4405272"/>
              <a:ext cx="1447854" cy="1356411"/>
            </a:xfrm>
            <a:prstGeom prst="rect">
              <a:avLst/>
            </a:prstGeom>
          </p:spPr>
        </p:pic>
      </p:grpSp>
      <p:pic>
        <p:nvPicPr>
          <p:cNvPr id="142" name="Object 141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11003181" y="3833981"/>
            <a:ext cx="1168684" cy="1327170"/>
          </a:xfrm>
          <a:prstGeom prst="rect">
            <a:avLst/>
          </a:prstGeom>
        </p:spPr>
      </p:pic>
      <p:grpSp>
        <p:nvGrpSpPr>
          <p:cNvPr id="1044" name="그룹 1044"/>
          <p:cNvGrpSpPr/>
          <p:nvPr/>
        </p:nvGrpSpPr>
        <p:grpSpPr>
          <a:xfrm>
            <a:off x="10243302" y="8680838"/>
            <a:ext cx="1241781" cy="621425"/>
            <a:chOff x="10243302" y="8680838"/>
            <a:chExt cx="1241781" cy="621425"/>
          </a:xfrm>
        </p:grpSpPr>
        <p:pic>
          <p:nvPicPr>
            <p:cNvPr id="144" name="Object 143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10243302" y="8680838"/>
              <a:ext cx="1241781" cy="621425"/>
            </a:xfrm>
            <a:prstGeom prst="rect">
              <a:avLst/>
            </a:prstGeom>
          </p:spPr>
        </p:pic>
      </p:grpSp>
      <p:grpSp>
        <p:nvGrpSpPr>
          <p:cNvPr id="1045" name="그룹 1045"/>
          <p:cNvGrpSpPr/>
          <p:nvPr/>
        </p:nvGrpSpPr>
        <p:grpSpPr>
          <a:xfrm>
            <a:off x="10145840" y="8867041"/>
            <a:ext cx="611229" cy="366126"/>
            <a:chOff x="10145840" y="8867041"/>
            <a:chExt cx="611229" cy="366126"/>
          </a:xfrm>
        </p:grpSpPr>
        <p:pic>
          <p:nvPicPr>
            <p:cNvPr id="147" name="Object 146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9858148" y="8701901"/>
              <a:ext cx="1222457" cy="732252"/>
            </a:xfrm>
            <a:prstGeom prst="rect">
              <a:avLst/>
            </a:prstGeom>
          </p:spPr>
        </p:pic>
        <p:pic>
          <p:nvPicPr>
            <p:cNvPr id="148" name="Object 147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10145840" y="8867041"/>
              <a:ext cx="611229" cy="366126"/>
            </a:xfrm>
            <a:prstGeom prst="rect">
              <a:avLst/>
            </a:prstGeom>
          </p:spPr>
        </p:pic>
      </p:grpSp>
      <p:grpSp>
        <p:nvGrpSpPr>
          <p:cNvPr id="1046" name="그룹 1046"/>
          <p:cNvGrpSpPr/>
          <p:nvPr/>
        </p:nvGrpSpPr>
        <p:grpSpPr>
          <a:xfrm>
            <a:off x="10859495" y="8857426"/>
            <a:ext cx="555524" cy="367600"/>
            <a:chOff x="10859495" y="8857426"/>
            <a:chExt cx="555524" cy="367600"/>
          </a:xfrm>
        </p:grpSpPr>
        <p:pic>
          <p:nvPicPr>
            <p:cNvPr id="151" name="Object 150"/>
            <p:cNvPicPr>
              <a:picLocks noChangeAspect="1"/>
            </p:cNvPicPr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10599729" y="8691622"/>
              <a:ext cx="1111048" cy="735199"/>
            </a:xfrm>
            <a:prstGeom prst="rect">
              <a:avLst/>
            </a:prstGeom>
          </p:spPr>
        </p:pic>
        <p:pic>
          <p:nvPicPr>
            <p:cNvPr id="152" name="Object 151"/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10859495" y="8857426"/>
              <a:ext cx="555524" cy="367600"/>
            </a:xfrm>
            <a:prstGeom prst="rect">
              <a:avLst/>
            </a:prstGeom>
          </p:spPr>
        </p:pic>
      </p:grpSp>
      <p:pic>
        <p:nvPicPr>
          <p:cNvPr id="154" name="Object 153"/>
          <p:cNvPicPr>
            <a:picLocks noChangeAspect="1"/>
          </p:cNvPicPr>
          <p:nvPr/>
        </p:nvPicPr>
        <p:blipFill>
          <a:blip r:embed="rId26" cstate="print"/>
          <a:stretch>
            <a:fillRect/>
          </a:stretch>
        </p:blipFill>
        <p:spPr>
          <a:xfrm>
            <a:off x="9964912" y="8639999"/>
            <a:ext cx="1377168" cy="1184387"/>
          </a:xfrm>
          <a:prstGeom prst="rect">
            <a:avLst/>
          </a:prstGeom>
        </p:spPr>
      </p:pic>
      <p:pic>
        <p:nvPicPr>
          <p:cNvPr id="155" name="Object 154"/>
          <p:cNvPicPr>
            <a:picLocks noChangeAspect="1"/>
          </p:cNvPicPr>
          <p:nvPr/>
        </p:nvPicPr>
        <p:blipFill>
          <a:blip r:embed="rId27" cstate="print"/>
          <a:stretch>
            <a:fillRect/>
          </a:stretch>
        </p:blipFill>
        <p:spPr>
          <a:xfrm>
            <a:off x="10685824" y="8651379"/>
            <a:ext cx="1312085" cy="11478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1174166"/>
            <a:ext cx="9631591" cy="7028002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43209"/>
            <a:ext cx="21352357" cy="3304172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651878"/>
            <a:ext cx="5545881" cy="7735575"/>
            <a:chOff x="840872" y="2651878"/>
            <a:chExt cx="5545881" cy="773557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651878"/>
              <a:ext cx="5545881" cy="773557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925070" y="8287712"/>
            <a:ext cx="1253892" cy="397729"/>
            <a:chOff x="4925070" y="8287712"/>
            <a:chExt cx="1253892" cy="39772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25070" y="8287712"/>
              <a:ext cx="1253892" cy="3977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925070" y="4179820"/>
            <a:ext cx="1253892" cy="387612"/>
            <a:chOff x="4925070" y="4179820"/>
            <a:chExt cx="1253892" cy="38761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925070" y="4179820"/>
              <a:ext cx="1253892" cy="38761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178961" y="2651878"/>
            <a:ext cx="5764525" cy="7683990"/>
            <a:chOff x="6178961" y="2651878"/>
            <a:chExt cx="5764525" cy="7683990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178961" y="2651878"/>
              <a:ext cx="5764525" cy="768399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533467" y="6993007"/>
            <a:ext cx="1207360" cy="418460"/>
            <a:chOff x="10533467" y="6993007"/>
            <a:chExt cx="1207360" cy="41846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533467" y="6993007"/>
              <a:ext cx="1207360" cy="418460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492944" y="7029008"/>
            <a:ext cx="1303435" cy="358006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4854391" y="8275087"/>
            <a:ext cx="1001139" cy="433816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4896296" y="4201134"/>
            <a:ext cx="1154873" cy="398654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0533467" y="4358203"/>
            <a:ext cx="1207360" cy="418460"/>
            <a:chOff x="10533467" y="4358203"/>
            <a:chExt cx="1207360" cy="41846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533467" y="4358203"/>
              <a:ext cx="1207360" cy="418460"/>
            </a:xfrm>
            <a:prstGeom prst="rect">
              <a:avLst/>
            </a:prstGeom>
          </p:spPr>
        </p:pic>
      </p:grpSp>
      <p:pic>
        <p:nvPicPr>
          <p:cNvPr id="26" name="Object 25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0502763" y="4400106"/>
            <a:ext cx="1132483" cy="385883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203278" y="3538471"/>
            <a:ext cx="1254418" cy="1273103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4203278" y="7845228"/>
            <a:ext cx="1165703" cy="1318646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0051565" y="3553218"/>
            <a:ext cx="1165703" cy="1318646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9859859" y="6232079"/>
            <a:ext cx="1165703" cy="131864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469036"/>
            <a:ext cx="9631591" cy="420748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4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97040"/>
            <a:ext cx="10808897" cy="6835589"/>
            <a:chOff x="840872" y="2597040"/>
            <a:chExt cx="10808897" cy="683558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97040"/>
              <a:ext cx="10808897" cy="683558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227089" y="6076180"/>
            <a:ext cx="1207360" cy="418460"/>
            <a:chOff x="10227089" y="6076180"/>
            <a:chExt cx="1207360" cy="41846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227089" y="6076180"/>
              <a:ext cx="1207360" cy="418460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186567" y="6112180"/>
            <a:ext cx="1303435" cy="358006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0191812" y="3709318"/>
            <a:ext cx="1207360" cy="418460"/>
            <a:chOff x="10191812" y="3709318"/>
            <a:chExt cx="1207360" cy="41846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191812" y="3709318"/>
              <a:ext cx="1207360" cy="418460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161108" y="3760745"/>
            <a:ext cx="1132483" cy="385883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401047" y="3053223"/>
            <a:ext cx="1254418" cy="1273103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486762" y="5388232"/>
            <a:ext cx="1168703" cy="131864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75141" y="-469036"/>
            <a:ext cx="9631591" cy="420748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621827"/>
            <a:ext cx="10676178" cy="6855058"/>
            <a:chOff x="840872" y="2621827"/>
            <a:chExt cx="10676178" cy="685505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621827"/>
              <a:ext cx="10676178" cy="6855058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946135" y="5422753"/>
            <a:ext cx="1254589" cy="1277608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144679" y="6645487"/>
            <a:ext cx="1168875" cy="13247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125020"/>
            <a:ext cx="9631591" cy="2831418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168026"/>
            <a:ext cx="21352357" cy="300344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606941"/>
            <a:ext cx="10676178" cy="5768208"/>
            <a:chOff x="840872" y="2606941"/>
            <a:chExt cx="10676178" cy="576820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606941"/>
              <a:ext cx="10676178" cy="5768208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060421" y="5658633"/>
            <a:ext cx="1254589" cy="127760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1174166"/>
            <a:ext cx="9631591" cy="7028002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741869" y="2695713"/>
            <a:ext cx="3674004" cy="2605569"/>
            <a:chOff x="3741869" y="2695713"/>
            <a:chExt cx="3674004" cy="260556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741869" y="2695713"/>
              <a:ext cx="3674004" cy="260556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75803" y="3229595"/>
            <a:ext cx="2451174" cy="2429546"/>
            <a:chOff x="775803" y="3229595"/>
            <a:chExt cx="2451174" cy="242954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5803" y="3229595"/>
              <a:ext cx="2451174" cy="2429546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13297" y="5722008"/>
            <a:ext cx="2462655" cy="798998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3918447" y="6014127"/>
            <a:ext cx="6171429" cy="2802664"/>
            <a:chOff x="3918447" y="6014127"/>
            <a:chExt cx="6171429" cy="2802664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918447" y="6014127"/>
              <a:ext cx="6171429" cy="280266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370334" y="7415458"/>
            <a:ext cx="1261305" cy="1886019"/>
            <a:chOff x="5370334" y="7415458"/>
            <a:chExt cx="1261305" cy="1886019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370334" y="7415458"/>
              <a:ext cx="1261305" cy="1886019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3295936" y="5686827"/>
            <a:ext cx="2602692" cy="387940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4419048" y="7326984"/>
            <a:ext cx="501967" cy="342857"/>
            <a:chOff x="4419048" y="7326984"/>
            <a:chExt cx="501967" cy="342857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419048" y="7326984"/>
              <a:ext cx="501967" cy="34285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7812289" y="3566054"/>
            <a:ext cx="2400000" cy="1416284"/>
            <a:chOff x="7812289" y="3566054"/>
            <a:chExt cx="2400000" cy="1416284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812289" y="3566054"/>
              <a:ext cx="2400000" cy="1416284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8312889" y="3619515"/>
            <a:ext cx="501967" cy="342857"/>
            <a:chOff x="8312889" y="3619515"/>
            <a:chExt cx="501967" cy="342857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312889" y="3619515"/>
              <a:ext cx="501967" cy="34285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9894828" y="3464467"/>
            <a:ext cx="1568254" cy="1517871"/>
            <a:chOff x="9894828" y="3464467"/>
            <a:chExt cx="1568254" cy="1517871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9894828" y="3464467"/>
              <a:ext cx="1568254" cy="15178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7812289" y="3204198"/>
            <a:ext cx="2165079" cy="375014"/>
            <a:chOff x="7812289" y="3204198"/>
            <a:chExt cx="2165079" cy="375014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7812289" y="3204198"/>
              <a:ext cx="2165079" cy="375014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9974194" y="3216897"/>
            <a:ext cx="1530159" cy="349617"/>
            <a:chOff x="9974194" y="3216897"/>
            <a:chExt cx="1530159" cy="349617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9974194" y="3216897"/>
              <a:ext cx="1530159" cy="349617"/>
            </a:xfrm>
            <a:prstGeom prst="rect">
              <a:avLst/>
            </a:prstGeom>
          </p:spPr>
        </p:pic>
      </p:grpSp>
      <p:pic>
        <p:nvPicPr>
          <p:cNvPr id="37" name="Object 36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6947337" y="2819756"/>
            <a:ext cx="2361826" cy="387940"/>
          </a:xfrm>
          <a:prstGeom prst="rect">
            <a:avLst/>
          </a:prstGeom>
        </p:spPr>
      </p:pic>
      <p:pic>
        <p:nvPicPr>
          <p:cNvPr id="38" name="Object 37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3116503" y="2052607"/>
            <a:ext cx="1168875" cy="1324798"/>
          </a:xfrm>
          <a:prstGeom prst="rect">
            <a:avLst/>
          </a:prstGeom>
        </p:spPr>
      </p:pic>
      <p:pic>
        <p:nvPicPr>
          <p:cNvPr id="39" name="Object 38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6906387" y="2065305"/>
            <a:ext cx="1168875" cy="1324798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840872" y="2597516"/>
            <a:ext cx="456997" cy="401604"/>
            <a:chOff x="840872" y="2597516"/>
            <a:chExt cx="456997" cy="401604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40872" y="2597516"/>
              <a:ext cx="456997" cy="401604"/>
            </a:xfrm>
            <a:prstGeom prst="rect">
              <a:avLst/>
            </a:prstGeom>
          </p:spPr>
        </p:pic>
      </p:grpSp>
      <p:pic>
        <p:nvPicPr>
          <p:cNvPr id="43" name="Object 42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3116503" y="5143019"/>
            <a:ext cx="1168875" cy="1324798"/>
          </a:xfrm>
          <a:prstGeom prst="rect">
            <a:avLst/>
          </a:prstGeom>
        </p:spPr>
      </p:pic>
      <p:pic>
        <p:nvPicPr>
          <p:cNvPr id="44" name="Object 43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1014726" y="2100226"/>
            <a:ext cx="1254589" cy="1277608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10002765" y="6342553"/>
            <a:ext cx="844444" cy="367948"/>
            <a:chOff x="10002765" y="6342553"/>
            <a:chExt cx="844444" cy="367948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0002765" y="6342553"/>
              <a:ext cx="844444" cy="367948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0015463" y="6796215"/>
            <a:ext cx="844444" cy="367948"/>
            <a:chOff x="10015463" y="6796215"/>
            <a:chExt cx="844444" cy="367948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0015463" y="6796215"/>
              <a:ext cx="844444" cy="367948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0015463" y="7307675"/>
            <a:ext cx="844444" cy="367948"/>
            <a:chOff x="10015463" y="7307675"/>
            <a:chExt cx="844444" cy="367948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0015463" y="7307675"/>
              <a:ext cx="844444" cy="367948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0015463" y="7830448"/>
            <a:ext cx="844444" cy="367948"/>
            <a:chOff x="10015463" y="7830448"/>
            <a:chExt cx="844444" cy="367948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0015463" y="7830448"/>
              <a:ext cx="844444" cy="367948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0023209" y="8348944"/>
            <a:ext cx="844444" cy="367948"/>
            <a:chOff x="10023209" y="8348944"/>
            <a:chExt cx="844444" cy="367948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0023209" y="8348944"/>
              <a:ext cx="844444" cy="367948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0885305" y="6342553"/>
            <a:ext cx="844444" cy="367948"/>
            <a:chOff x="10885305" y="6342553"/>
            <a:chExt cx="844444" cy="367948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10885305" y="6342553"/>
              <a:ext cx="844444" cy="367948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0898003" y="6796215"/>
            <a:ext cx="844444" cy="367948"/>
            <a:chOff x="10898003" y="6796215"/>
            <a:chExt cx="844444" cy="367948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10898003" y="6796215"/>
              <a:ext cx="844444" cy="367948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0898003" y="7307675"/>
            <a:ext cx="844444" cy="367948"/>
            <a:chOff x="10898003" y="7307675"/>
            <a:chExt cx="844444" cy="367948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10898003" y="7307675"/>
              <a:ext cx="844444" cy="367948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0898003" y="7830448"/>
            <a:ext cx="844444" cy="367948"/>
            <a:chOff x="10898003" y="7830448"/>
            <a:chExt cx="844444" cy="367948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10898003" y="7830448"/>
              <a:ext cx="844444" cy="367948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0905749" y="8348944"/>
            <a:ext cx="844444" cy="367948"/>
            <a:chOff x="10905749" y="8348944"/>
            <a:chExt cx="844444" cy="367948"/>
          </a:xfrm>
        </p:grpSpPr>
        <p:pic>
          <p:nvPicPr>
            <p:cNvPr id="73" name="Object 72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10905749" y="8348944"/>
              <a:ext cx="844444" cy="367948"/>
            </a:xfrm>
            <a:prstGeom prst="rect">
              <a:avLst/>
            </a:prstGeom>
          </p:spPr>
        </p:pic>
      </p:grpSp>
      <p:pic>
        <p:nvPicPr>
          <p:cNvPr id="75" name="Object 74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10167188" y="6323052"/>
            <a:ext cx="649655" cy="485607"/>
          </a:xfrm>
          <a:prstGeom prst="rect">
            <a:avLst/>
          </a:prstGeom>
        </p:spPr>
      </p:pic>
      <p:pic>
        <p:nvPicPr>
          <p:cNvPr id="76" name="Object 75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10173537" y="6757463"/>
            <a:ext cx="649655" cy="485607"/>
          </a:xfrm>
          <a:prstGeom prst="rect">
            <a:avLst/>
          </a:prstGeom>
        </p:spPr>
      </p:pic>
      <p:pic>
        <p:nvPicPr>
          <p:cNvPr id="77" name="Object 76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10173537" y="7288232"/>
            <a:ext cx="649655" cy="485607"/>
          </a:xfrm>
          <a:prstGeom prst="rect">
            <a:avLst/>
          </a:prstGeom>
        </p:spPr>
      </p:pic>
      <p:pic>
        <p:nvPicPr>
          <p:cNvPr id="78" name="Object 77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10183061" y="7797608"/>
            <a:ext cx="649655" cy="485607"/>
          </a:xfrm>
          <a:prstGeom prst="rect">
            <a:avLst/>
          </a:prstGeom>
        </p:spPr>
      </p:pic>
      <p:pic>
        <p:nvPicPr>
          <p:cNvPr id="79" name="Object 78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10173537" y="8319716"/>
            <a:ext cx="649655" cy="485607"/>
          </a:xfrm>
          <a:prstGeom prst="rect">
            <a:avLst/>
          </a:prstGeom>
        </p:spPr>
      </p:pic>
      <p:pic>
        <p:nvPicPr>
          <p:cNvPr id="80" name="Object 79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11027505" y="6779686"/>
            <a:ext cx="642245" cy="447388"/>
          </a:xfrm>
          <a:prstGeom prst="rect">
            <a:avLst/>
          </a:prstGeom>
        </p:spPr>
      </p:pic>
      <p:pic>
        <p:nvPicPr>
          <p:cNvPr id="81" name="Object 80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11048140" y="7288232"/>
            <a:ext cx="642245" cy="447388"/>
          </a:xfrm>
          <a:prstGeom prst="rect">
            <a:avLst/>
          </a:prstGeom>
        </p:spPr>
      </p:pic>
      <p:pic>
        <p:nvPicPr>
          <p:cNvPr id="82" name="Object 81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11048140" y="7820268"/>
            <a:ext cx="642245" cy="447388"/>
          </a:xfrm>
          <a:prstGeom prst="rect">
            <a:avLst/>
          </a:prstGeom>
        </p:spPr>
      </p:pic>
      <p:pic>
        <p:nvPicPr>
          <p:cNvPr id="83" name="Object 82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11048140" y="8319716"/>
            <a:ext cx="642245" cy="447388"/>
          </a:xfrm>
          <a:prstGeom prst="rect">
            <a:avLst/>
          </a:prstGeom>
        </p:spPr>
      </p:pic>
      <p:pic>
        <p:nvPicPr>
          <p:cNvPr id="84" name="Object 83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11017981" y="6303801"/>
            <a:ext cx="642245" cy="44738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84665" y="-813052"/>
            <a:ext cx="9631591" cy="5583544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497217" y="-216812"/>
            <a:ext cx="21352357" cy="3198587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84665" y="4826086"/>
            <a:ext cx="9631591" cy="606586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40872" y="2538018"/>
            <a:ext cx="1985319" cy="6764245"/>
            <a:chOff x="840872" y="2538018"/>
            <a:chExt cx="1985319" cy="67642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0872" y="2538018"/>
              <a:ext cx="1985319" cy="676424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6477" y="2833030"/>
            <a:ext cx="1771082" cy="5186205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39683" y="3892063"/>
            <a:ext cx="182855" cy="228571"/>
            <a:chOff x="1139683" y="3892063"/>
            <a:chExt cx="182855" cy="2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39683" y="3892063"/>
              <a:ext cx="182855" cy="2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39683" y="4439692"/>
            <a:ext cx="182855" cy="228571"/>
            <a:chOff x="1139683" y="4439692"/>
            <a:chExt cx="182855" cy="2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439692"/>
              <a:ext cx="182855" cy="2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9683" y="4934931"/>
            <a:ext cx="182855" cy="228571"/>
            <a:chOff x="1139683" y="4934931"/>
            <a:chExt cx="182855" cy="22857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4934931"/>
              <a:ext cx="182855" cy="2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39683" y="5485714"/>
            <a:ext cx="182855" cy="228571"/>
            <a:chOff x="1139683" y="5485714"/>
            <a:chExt cx="182855" cy="22857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548571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9683" y="6025397"/>
            <a:ext cx="182855" cy="228571"/>
            <a:chOff x="1139683" y="6025397"/>
            <a:chExt cx="182855" cy="2285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025397"/>
              <a:ext cx="182855" cy="2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39683" y="6571124"/>
            <a:ext cx="182855" cy="228571"/>
            <a:chOff x="1139683" y="6571124"/>
            <a:chExt cx="182855" cy="22857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9683" y="6571124"/>
              <a:ext cx="182855" cy="2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55556" y="7079061"/>
            <a:ext cx="182855" cy="228571"/>
            <a:chOff x="1155556" y="7079061"/>
            <a:chExt cx="182855" cy="2285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5556" y="7079061"/>
              <a:ext cx="182855" cy="228571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06351" y="1924114"/>
            <a:ext cx="1254589" cy="1277608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2834526" y="3566207"/>
            <a:ext cx="8813829" cy="811946"/>
            <a:chOff x="2834526" y="3566207"/>
            <a:chExt cx="8813829" cy="811946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34526" y="3566207"/>
              <a:ext cx="8813829" cy="811946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2823241" y="4359102"/>
            <a:ext cx="8828011" cy="1198869"/>
            <a:chOff x="2823241" y="4359102"/>
            <a:chExt cx="8828011" cy="1198869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23241" y="4359102"/>
              <a:ext cx="8828011" cy="1198869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2825665" y="5537207"/>
            <a:ext cx="8822690" cy="2093682"/>
            <a:chOff x="2825665" y="5537207"/>
            <a:chExt cx="8822690" cy="2093682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825665" y="5537207"/>
              <a:ext cx="8822690" cy="2093682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2860874" y="7632116"/>
            <a:ext cx="8837009" cy="1707133"/>
            <a:chOff x="2860874" y="7632116"/>
            <a:chExt cx="8837009" cy="1707133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2860874" y="7632116"/>
              <a:ext cx="8837009" cy="1707133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2860874" y="2467826"/>
            <a:ext cx="1822179" cy="1102802"/>
            <a:chOff x="2860874" y="2467826"/>
            <a:chExt cx="1822179" cy="1102802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860874" y="2467826"/>
              <a:ext cx="1822179" cy="1102802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7122961" y="3566207"/>
            <a:ext cx="2337356" cy="5809280"/>
            <a:chOff x="7122961" y="3566207"/>
            <a:chExt cx="2337356" cy="5809280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122961" y="3566207"/>
              <a:ext cx="2337356" cy="5809280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7404036" y="2233878"/>
            <a:ext cx="1586186" cy="1303473"/>
            <a:chOff x="7404036" y="2233878"/>
            <a:chExt cx="1586186" cy="1303473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7404036" y="2233878"/>
              <a:ext cx="1586186" cy="1303473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5208091" y="2226054"/>
            <a:ext cx="1586186" cy="1303473"/>
            <a:chOff x="5208091" y="2226054"/>
            <a:chExt cx="1586186" cy="1303473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208091" y="2226054"/>
              <a:ext cx="1586186" cy="1303473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9778484" y="2229747"/>
            <a:ext cx="1586186" cy="1303473"/>
            <a:chOff x="9778484" y="2229747"/>
            <a:chExt cx="1586186" cy="1303473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9778484" y="2229747"/>
              <a:ext cx="1586186" cy="1303473"/>
            </a:xfrm>
            <a:prstGeom prst="rect">
              <a:avLst/>
            </a:prstGeom>
          </p:spPr>
        </p:pic>
      </p:grpSp>
      <p:pic>
        <p:nvPicPr>
          <p:cNvPr id="58" name="Object 57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5311658" y="2351477"/>
            <a:ext cx="1260006" cy="857948"/>
          </a:xfrm>
          <a:prstGeom prst="rect">
            <a:avLst/>
          </a:prstGeom>
        </p:spPr>
      </p:pic>
      <p:pic>
        <p:nvPicPr>
          <p:cNvPr id="59" name="Object 58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4572579" y="1911416"/>
            <a:ext cx="1168875" cy="1324798"/>
          </a:xfrm>
          <a:prstGeom prst="rect">
            <a:avLst/>
          </a:prstGeom>
        </p:spPr>
      </p:pic>
      <p:pic>
        <p:nvPicPr>
          <p:cNvPr id="60" name="Object 59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7507611" y="2341953"/>
            <a:ext cx="1271282" cy="886529"/>
          </a:xfrm>
          <a:prstGeom prst="rect">
            <a:avLst/>
          </a:prstGeom>
        </p:spPr>
      </p:pic>
      <p:pic>
        <p:nvPicPr>
          <p:cNvPr id="61" name="Object 60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9882096" y="2332430"/>
            <a:ext cx="1271282" cy="886529"/>
          </a:xfrm>
          <a:prstGeom prst="rect">
            <a:avLst/>
          </a:prstGeom>
        </p:spPr>
      </p:pic>
      <p:pic>
        <p:nvPicPr>
          <p:cNvPr id="62" name="Object 61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2206479" y="2863618"/>
            <a:ext cx="1168875" cy="1324798"/>
          </a:xfrm>
          <a:prstGeom prst="rect">
            <a:avLst/>
          </a:prstGeom>
        </p:spPr>
      </p:pic>
      <p:grpSp>
        <p:nvGrpSpPr>
          <p:cNvPr id="1018" name="그룹 1018"/>
          <p:cNvGrpSpPr/>
          <p:nvPr/>
        </p:nvGrpSpPr>
        <p:grpSpPr>
          <a:xfrm>
            <a:off x="1154920" y="7615702"/>
            <a:ext cx="182855" cy="228571"/>
            <a:chOff x="1154920" y="7615702"/>
            <a:chExt cx="182855" cy="228571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4920" y="7615702"/>
              <a:ext cx="182855" cy="2285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0</Words>
  <Application>Microsoft Office PowerPoint</Application>
  <PresentationFormat>사용자 지정</PresentationFormat>
  <Paragraphs>0</Paragraphs>
  <Slides>37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0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윤동기</cp:lastModifiedBy>
  <cp:revision>2</cp:revision>
  <dcterms:created xsi:type="dcterms:W3CDTF">2022-12-02T14:36:08Z</dcterms:created>
  <dcterms:modified xsi:type="dcterms:W3CDTF">2022-12-03T03:50:58Z</dcterms:modified>
</cp:coreProperties>
</file>